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1"/>
  </p:notesMasterIdLst>
  <p:handoutMasterIdLst>
    <p:handoutMasterId r:id="rId32"/>
  </p:handoutMasterIdLst>
  <p:sldIdLst>
    <p:sldId id="272" r:id="rId5"/>
    <p:sldId id="256" r:id="rId6"/>
    <p:sldId id="257" r:id="rId7"/>
    <p:sldId id="274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9" r:id="rId17"/>
    <p:sldId id="268" r:id="rId18"/>
    <p:sldId id="271" r:id="rId19"/>
    <p:sldId id="270" r:id="rId20"/>
    <p:sldId id="276" r:id="rId21"/>
    <p:sldId id="282" r:id="rId22"/>
    <p:sldId id="283" r:id="rId23"/>
    <p:sldId id="275" r:id="rId24"/>
    <p:sldId id="281" r:id="rId25"/>
    <p:sldId id="273" r:id="rId26"/>
    <p:sldId id="279" r:id="rId27"/>
    <p:sldId id="280" r:id="rId28"/>
    <p:sldId id="278" r:id="rId29"/>
    <p:sldId id="284" r:id="rId30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EFE8E1"/>
    <a:srgbClr val="F60023"/>
    <a:srgbClr val="FF6178"/>
    <a:srgbClr val="9399A1"/>
    <a:srgbClr val="3B4D55"/>
    <a:srgbClr val="B4001B"/>
    <a:srgbClr val="DEE6EE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09" autoAdjust="0"/>
    <p:restoredTop sz="95382" autoAdjust="0"/>
  </p:normalViewPr>
  <p:slideViewPr>
    <p:cSldViewPr snapToGrid="0">
      <p:cViewPr>
        <p:scale>
          <a:sx n="70" d="100"/>
          <a:sy n="70" d="100"/>
        </p:scale>
        <p:origin x="-828" y="-1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395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>
            <a:extLst>
              <a:ext uri="{FF2B5EF4-FFF2-40B4-BE49-F238E27FC236}">
                <a16:creationId xmlns:a16="http://schemas.microsoft.com/office/drawing/2014/main" xmlns="" id="{327E2290-CBD0-4985-A7EE-BF3C69999D9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93B93E30-4E9D-40C8-AEE2-A00A8AA0D48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397450-DA5B-4779-AC5C-519D702371CD}" type="datetime1">
              <a:rPr lang="es-ES" smtClean="0"/>
              <a:t>02/10/2023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82779FD7-F5DB-4E14-9A03-05FA07B6206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xmlns="" id="{7DC8C12B-6E73-49DF-8F2D-23C7C35BAB2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9EC94CC-4DB1-4BF3-9FAD-BDB81D430D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088317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391626-C98B-4EF3-A334-D72E94C2C727}" type="datetime1">
              <a:rPr lang="es-ES" noProof="0" smtClean="0"/>
              <a:pPr/>
              <a:t>02/10/2023</a:t>
            </a:fld>
            <a:endParaRPr lang="es-ES" noProof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71CEB2E-2861-4439-B3C7-4B58EA3C42C9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3340945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s.wikipedia.org/wiki/Imperio_sel%C3%A9ucida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s.wikipedia.org/wiki/Imperio_romano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es.wikipedia.org/wiki/Pentarqu%C3%ADa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es.wikipedia.org/wiki/1451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es.wikipedia.org/wiki/Orden_de_Nuestra_Se%C3%B1ora_del_Monte_Carmelo" TargetMode="Externa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s-ES" dirty="0" smtClean="0"/>
              <a:t>Elías=</a:t>
            </a:r>
            <a:r>
              <a:rPr lang="es-EC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«Yahvé es mi Dios».  </a:t>
            </a:r>
            <a:r>
              <a:rPr lang="es-ES" dirty="0" smtClean="0"/>
              <a:t> Apartó a Israel de Baal.</a:t>
            </a:r>
            <a:endParaRPr lang="es-EC" dirty="0" smtClean="0"/>
          </a:p>
          <a:p>
            <a:pPr rtl="0"/>
            <a:r>
              <a:rPr lang="es-EC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Elías retó a 450 sacerdotes de Baal a que invocaran a su dios en el monte Carmelo para que consumara el sacrificio de un novillo </a:t>
            </a:r>
            <a:r>
              <a:rPr lang="es-EC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colocándolos sobre la leña sin prenderle fuego</a:t>
            </a:r>
            <a:r>
              <a:rPr lang="es-EC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los sacerdotes de Baal no lo consiguieron, en tanto que Elías, por intervención de Yavé, logró prender el fuego,</a:t>
            </a:r>
            <a:r>
              <a:rPr lang="es-EC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C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carbonizar el altar y el animal.</a:t>
            </a:r>
          </a:p>
          <a:p>
            <a:pPr rtl="0"/>
            <a:r>
              <a:rPr lang="es-EC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 odio de la reina Jezabel le obligó a marchar del país; por dos veces Dios envía un ángel, que le despierta y manda que coma y beba. Elías se levantó, comió y bebió; y caminó 40 días hasta el Horeb, el monte de Dios</a:t>
            </a:r>
            <a:r>
              <a:rPr lang="es-EC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C" dirty="0" smtClean="0"/>
              <a:t>y se quedó en una cueva.</a:t>
            </a:r>
          </a:p>
          <a:p>
            <a:pPr rtl="0"/>
            <a:endParaRPr lang="es-EC" dirty="0" smtClean="0"/>
          </a:p>
          <a:p>
            <a:pPr rtl="0"/>
            <a:r>
              <a:rPr lang="es-EC" dirty="0" smtClean="0"/>
              <a:t>Elías,</a:t>
            </a:r>
            <a:r>
              <a:rPr lang="es-EC" baseline="0" dirty="0" smtClean="0"/>
              <a:t> es modelo de profeta, su lema </a:t>
            </a:r>
            <a:r>
              <a:rPr lang="pt-BR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“Zelo </a:t>
            </a:r>
            <a:r>
              <a:rPr lang="pt-BR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zelatus</a:t>
            </a:r>
            <a:r>
              <a:rPr lang="pt-BR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sum pro Domino, </a:t>
            </a:r>
            <a:r>
              <a:rPr lang="pt-BR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Deo</a:t>
            </a:r>
            <a:r>
              <a:rPr lang="pt-BR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exercituum</a:t>
            </a:r>
            <a:r>
              <a:rPr lang="pt-BR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”, Ardo</a:t>
            </a:r>
            <a:r>
              <a:rPr lang="pt-BR" sz="1200" b="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pt-BR" sz="1200" b="0" i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celo</a:t>
            </a:r>
            <a:r>
              <a:rPr lang="pt-BR" sz="1200" b="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b="0" i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pór</a:t>
            </a:r>
            <a:r>
              <a:rPr lang="pt-BR" sz="1200" b="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b="0" i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</a:t>
            </a:r>
            <a:r>
              <a:rPr lang="pt-BR" sz="1200" b="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b="0" i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Señor</a:t>
            </a:r>
            <a:r>
              <a:rPr lang="pt-BR" sz="1200" b="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b="0" i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Dios</a:t>
            </a:r>
            <a:r>
              <a:rPr lang="pt-BR" sz="1200" b="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pt-BR" sz="1200" b="0" i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</a:t>
            </a:r>
            <a:r>
              <a:rPr lang="pt-BR" sz="1200" b="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exércitos” (1Re 19,10)</a:t>
            </a:r>
          </a:p>
          <a:p>
            <a:pPr rtl="0"/>
            <a:endParaRPr lang="pt-BR" sz="1200" b="0" i="1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es-EC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“nubecilla de Elías” se presenta como una señal del advenimiento de María, que indicaba la lluvia torrencial de bendiciones por Ella traída a la tierra con el nacimiento de Jesús. Por ese motivo, el profeta de fuego se convirtió en el primer gran devoto de Nuestra Señora, a quien conoció místicamente.</a:t>
            </a:r>
          </a:p>
          <a:p>
            <a:pPr rtl="0"/>
            <a:endParaRPr lang="es-EC" dirty="0" smtClean="0"/>
          </a:p>
          <a:p>
            <a:pPr rtl="0"/>
            <a:r>
              <a:rPr lang="es-EC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 final fue arrebatado</a:t>
            </a:r>
            <a:r>
              <a:rPr lang="es-EC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por un carro de fuego y </a:t>
            </a:r>
            <a:r>
              <a:rPr lang="es-EC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confió a Eliseo la continuación de su obra.</a:t>
            </a:r>
          </a:p>
          <a:p>
            <a:pPr rtl="0"/>
            <a:endParaRPr lang="es-EC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endParaRPr lang="es-ES" dirty="0" smtClean="0"/>
          </a:p>
          <a:p>
            <a:pPr rtl="0"/>
            <a:r>
              <a:rPr lang="es-ES" dirty="0" smtClean="0"/>
              <a:t>167aC Macabeos </a:t>
            </a:r>
            <a:r>
              <a:rPr lang="es-EC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contra el </a:t>
            </a:r>
            <a:r>
              <a:rPr lang="es-EC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Imperio </a:t>
            </a:r>
            <a:r>
              <a:rPr lang="es-EC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selyucida</a:t>
            </a:r>
            <a:endParaRPr lang="es-ES" dirty="0" smtClean="0"/>
          </a:p>
          <a:p>
            <a:pPr rtl="0"/>
            <a:r>
              <a:rPr lang="es-ES" baseline="0" dirty="0" smtClean="0"/>
              <a:t> </a:t>
            </a:r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71CEB2E-2861-4439-B3C7-4B58EA3C42C9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3608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 smtClean="0"/>
              <a:t>Ermitaño destacado es el </a:t>
            </a:r>
            <a:r>
              <a:rPr lang="es-EC" sz="1200" dirty="0" smtClean="0"/>
              <a:t>Hermano Brocado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 smtClean="0"/>
              <a:t>Jerusalén Tierra Santa donde: Cristo</a:t>
            </a:r>
            <a:r>
              <a:rPr lang="es-ES" baseline="0" dirty="0" smtClean="0"/>
              <a:t> murió, resucitó y subió al cielo, Mahoma ascendió al cielo</a:t>
            </a:r>
            <a:endParaRPr lang="es-E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1200" dirty="0" smtClean="0"/>
              <a:t>1054 Cisma de la Iglesia:</a:t>
            </a:r>
            <a:r>
              <a:rPr lang="es-EC" sz="1200" baseline="0" dirty="0" smtClean="0"/>
              <a:t> Católicos al occidente. Ortodoxos al oriente. P</a:t>
            </a:r>
            <a:r>
              <a:rPr lang="es-EC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apa de Roma (occidente) y el Patriarca de Constantinopla (oriente) se excomulgaron mutuamente,</a:t>
            </a:r>
            <a:r>
              <a:rPr lang="es-EC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C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rompiendo la unidad de lo que era la Iglesia estatal del </a:t>
            </a:r>
            <a:r>
              <a:rPr lang="es-EC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Imperio romano"/>
              </a:rPr>
              <a:t>Imperio romano</a:t>
            </a:r>
            <a:r>
              <a:rPr lang="es-EC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C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basada en la </a:t>
            </a:r>
            <a:r>
              <a:rPr lang="es-EC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 tooltip="Pentarquía"/>
              </a:rPr>
              <a:t>pentarquía</a:t>
            </a:r>
            <a:endParaRPr lang="es-EC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1071 </a:t>
            </a:r>
            <a:r>
              <a:rPr lang="es-EC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Selyúcidas</a:t>
            </a:r>
            <a:r>
              <a:rPr lang="es-EC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(llamados Sarracenos por los Bizantinos, son Musulmanes o </a:t>
            </a:r>
            <a:r>
              <a:rPr lang="es-EC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Arábes</a:t>
            </a:r>
            <a:r>
              <a:rPr lang="es-EC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que profesan el Islam) vencen al imperio Bizantino (Imp.</a:t>
            </a:r>
            <a:r>
              <a:rPr lang="es-EC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Romano oriente) y controlan Jerusalén con intolerancia religiosa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1095 En Francia el Concilio de Clermont con el Papa Urbano II inicia la 1° Cruzada en lianza con el emperador Bizantino Alejo I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1096-1099.  1° Cruzada (de los Príncipes). Se recupera Jerusalén.  Tras esto se conformó la “Orden de los Pobres Compañeros de Cristo y del Templo de Salomón” = Orden del Templo = Templarios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1147-1149.  2° Cruzada. Victoria de Musulmanes…..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sz="1200" b="0" i="0" u="none" strike="noStrike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1270-1272.  8° Cruzada. Triunfo Musulmán</a:t>
            </a:r>
            <a:endParaRPr lang="es-EC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200" dirty="0" smtClean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71CEB2E-2861-4439-B3C7-4B58EA3C42C9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36086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71CEB2E-2861-4439-B3C7-4B58EA3C42C9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36086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 smtClean="0"/>
              <a:t>Sultán</a:t>
            </a:r>
            <a:r>
              <a:rPr lang="es-ES" baseline="0" dirty="0" smtClean="0"/>
              <a:t> Musulmán </a:t>
            </a:r>
            <a:r>
              <a:rPr lang="es-ES" dirty="0" err="1" smtClean="0"/>
              <a:t>Saladino</a:t>
            </a:r>
            <a:r>
              <a:rPr lang="es-ES" dirty="0" smtClean="0"/>
              <a:t>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 smtClean="0"/>
              <a:t>Hermano</a:t>
            </a:r>
            <a:r>
              <a:rPr lang="es-ES" baseline="0" dirty="0" smtClean="0"/>
              <a:t> </a:t>
            </a:r>
            <a:r>
              <a:rPr lang="es-ES" baseline="0" dirty="0" err="1" smtClean="0"/>
              <a:t>Brocardo</a:t>
            </a:r>
            <a:r>
              <a:rPr lang="es-ES" baseline="0" dirty="0" smtClean="0"/>
              <a:t> pide una Regla al Patriarca Alberto de la iglesia de Jerusalén</a:t>
            </a:r>
          </a:p>
          <a:p>
            <a:pPr rtl="0"/>
            <a:r>
              <a:rPr lang="es-ES" baseline="0" dirty="0" smtClean="0"/>
              <a:t>“Para vivir en obsequio de Jesucristo con corazón puro y buena conciencia, es necesario esforzarse en el ejercicio de la virtudes teologales de fe, esperanza y caridad, los consejos evangélicos de pobreza, castidad y obediencia”</a:t>
            </a:r>
          </a:p>
          <a:p>
            <a:pPr rtl="0"/>
            <a:r>
              <a:rPr lang="es-ES" baseline="0" dirty="0" smtClean="0"/>
              <a:t>1226 El mismo Papa Honorio III aprobó la regla y permitió continuar con su observancia. En esta fecha se considera la existencia canónica de la Regla y por ende de la Orden Carmelita</a:t>
            </a:r>
          </a:p>
          <a:p>
            <a:pPr rtl="0"/>
            <a:endParaRPr lang="es-ES" dirty="0" smtClean="0"/>
          </a:p>
          <a:p>
            <a:pPr rtl="0"/>
            <a:r>
              <a:rPr lang="es-ES" dirty="0" smtClean="0"/>
              <a:t>Jerusalén donde: Cristo</a:t>
            </a:r>
            <a:r>
              <a:rPr lang="es-ES" baseline="0" dirty="0" smtClean="0"/>
              <a:t> resucitó, Mahoma ascendió al cielo</a:t>
            </a:r>
            <a:endParaRPr lang="es-ES" dirty="0" smtClean="0"/>
          </a:p>
          <a:p>
            <a:pPr rtl="0"/>
            <a:endParaRPr lang="es-ES" dirty="0" smtClean="0"/>
          </a:p>
          <a:p>
            <a:pPr rtl="0"/>
            <a:r>
              <a:rPr lang="es-ES" dirty="0" smtClean="0"/>
              <a:t>1221. Tercera Orden de Penitencia</a:t>
            </a:r>
            <a:r>
              <a:rPr lang="es-ES" baseline="0" dirty="0" smtClean="0"/>
              <a:t> (Sn. Francisco de Asís)</a:t>
            </a:r>
          </a:p>
          <a:p>
            <a:pPr rtl="0"/>
            <a:r>
              <a:rPr lang="es-ES" baseline="0" dirty="0" smtClean="0"/>
              <a:t>San </a:t>
            </a:r>
            <a:r>
              <a:rPr lang="es-ES" baseline="0" dirty="0" err="1" smtClean="0"/>
              <a:t>Angelo</a:t>
            </a:r>
            <a:r>
              <a:rPr lang="es-ES" baseline="0" dirty="0" smtClean="0"/>
              <a:t> (carmelita) predice a San Francisco las llagas o estigmas (en cuadro también Sto. Domingo, en Roma)</a:t>
            </a:r>
            <a:endParaRPr lang="es-E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dirty="0" smtClean="0"/>
              <a:t>monte Carmelo. </a:t>
            </a:r>
            <a:r>
              <a:rPr lang="es-EC" dirty="0" err="1" smtClean="0"/>
              <a:t>Har</a:t>
            </a:r>
            <a:r>
              <a:rPr lang="es-EC" dirty="0" smtClean="0"/>
              <a:t> </a:t>
            </a:r>
            <a:r>
              <a:rPr lang="es-EC" dirty="0" err="1" smtClean="0"/>
              <a:t>HaCarmel</a:t>
            </a:r>
            <a:r>
              <a:rPr lang="es-EC" dirty="0" smtClean="0"/>
              <a:t> (Hebreo), antigua Palestina, </a:t>
            </a:r>
            <a:r>
              <a:rPr lang="es-EC" dirty="0" err="1" smtClean="0"/>
              <a:t>Bahíade</a:t>
            </a:r>
            <a:r>
              <a:rPr lang="es-EC" dirty="0" smtClean="0"/>
              <a:t> Haifa. </a:t>
            </a:r>
            <a:r>
              <a:rPr lang="es-EC" dirty="0" err="1" smtClean="0"/>
              <a:t>Crodillera</a:t>
            </a:r>
            <a:r>
              <a:rPr lang="es-EC" dirty="0" smtClean="0"/>
              <a:t> de 34 km de difícil acceso</a:t>
            </a:r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71CEB2E-2861-4439-B3C7-4B58EA3C42C9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36086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s-ES" dirty="0" smtClean="0"/>
              <a:t>1209 Tercera Orden Dominicana (Sto. Domingo de Guzmán)</a:t>
            </a:r>
          </a:p>
          <a:p>
            <a:pPr rtl="0"/>
            <a:r>
              <a:rPr lang="es-ES" dirty="0" smtClean="0"/>
              <a:t>1221. Tercera Orden de Penitencia</a:t>
            </a:r>
            <a:r>
              <a:rPr lang="es-ES" baseline="0" dirty="0" smtClean="0"/>
              <a:t> (Sn. Francisco de Asís)</a:t>
            </a:r>
          </a:p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71CEB2E-2861-4439-B3C7-4B58EA3C42C9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36086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71CEB2E-2861-4439-B3C7-4B58EA3C42C9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36086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s-ES" dirty="0" smtClean="0"/>
              <a:t>Preocupación</a:t>
            </a:r>
            <a:r>
              <a:rPr lang="es-ES" baseline="0" dirty="0" smtClean="0"/>
              <a:t> del Carmelo. Seguía vigente Concilio IV Letra 1215. </a:t>
            </a:r>
            <a:endParaRPr lang="es-ES" dirty="0" smtClean="0"/>
          </a:p>
          <a:p>
            <a:pPr rtl="0"/>
            <a:r>
              <a:rPr lang="es-ES" dirty="0" smtClean="0"/>
              <a:t>ESCAPULARIO. En sentido material es una</a:t>
            </a:r>
            <a:r>
              <a:rPr lang="es-ES" baseline="0" dirty="0" smtClean="0"/>
              <a:t> pieza del hábito religioso</a:t>
            </a:r>
          </a:p>
          <a:p>
            <a:pPr rtl="0"/>
            <a:r>
              <a:rPr lang="es-ES" baseline="0" dirty="0" smtClean="0"/>
              <a:t>                      En sentido espiritual es el signo externo (sacramental) de la devoción a María</a:t>
            </a:r>
          </a:p>
          <a:p>
            <a:pPr rtl="0"/>
            <a:r>
              <a:rPr lang="es-ES" baseline="0" dirty="0" smtClean="0"/>
              <a:t>Promesa Sabatina.</a:t>
            </a:r>
          </a:p>
          <a:p>
            <a:pPr rtl="0"/>
            <a:r>
              <a:rPr lang="es-EC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Recibió en el convento carmelita de </a:t>
            </a:r>
            <a:r>
              <a:rPr lang="es-EC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Aylesdford</a:t>
            </a:r>
            <a:r>
              <a:rPr lang="es-EC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es-EC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Eylsfurd</a:t>
            </a:r>
            <a:r>
              <a:rPr lang="es-EC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Kent,</a:t>
            </a:r>
            <a:r>
              <a:rPr lang="es-EC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C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Londres, mientras rezaba </a:t>
            </a:r>
            <a:r>
              <a:rPr lang="es-EC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Flos</a:t>
            </a:r>
            <a:r>
              <a:rPr lang="es-EC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C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Carmeli</a:t>
            </a:r>
            <a:r>
              <a:rPr lang="es-EC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escrito por él. </a:t>
            </a:r>
          </a:p>
          <a:p>
            <a:pPr rtl="0"/>
            <a:endParaRPr lang="es-EC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C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Flor del Carmelo,</a:t>
            </a:r>
          </a:p>
          <a:p>
            <a:r>
              <a:rPr lang="es-EC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Viña florida,</a:t>
            </a:r>
          </a:p>
          <a:p>
            <a:r>
              <a:rPr lang="es-EC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Esplendor del cielo,</a:t>
            </a:r>
          </a:p>
          <a:p>
            <a:r>
              <a:rPr lang="es-EC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Tú eres singular</a:t>
            </a:r>
          </a:p>
          <a:p>
            <a:r>
              <a:rPr lang="es-EC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Virgen y Madre.</a:t>
            </a:r>
          </a:p>
          <a:p>
            <a:r>
              <a:rPr lang="es-EC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s-EC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Madre dulce</a:t>
            </a:r>
          </a:p>
          <a:p>
            <a:r>
              <a:rPr lang="es-EC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 de varón no conocida,</a:t>
            </a:r>
          </a:p>
          <a:p>
            <a:r>
              <a:rPr lang="es-EC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 los Carmelitas</a:t>
            </a:r>
          </a:p>
          <a:p>
            <a:r>
              <a:rPr lang="es-EC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Muéstrate propicia,</a:t>
            </a:r>
          </a:p>
          <a:p>
            <a:r>
              <a:rPr lang="es-EC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¡Oh Estrella del mar!</a:t>
            </a:r>
          </a:p>
          <a:p>
            <a:pPr rtl="0"/>
            <a:endParaRPr lang="es-EC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71CEB2E-2861-4439-B3C7-4B58EA3C42C9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36086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71CEB2E-2861-4439-B3C7-4B58EA3C42C9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36086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dirty="0" smtClean="0"/>
              <a:t>Los "Estudios Generales" tenían dos secciones Artes (Filosofía racional, natural y moral) y Teología (pro forma </a:t>
            </a:r>
            <a:r>
              <a:rPr lang="es-EC" dirty="0" err="1" smtClean="0"/>
              <a:t>simplici</a:t>
            </a:r>
            <a:r>
              <a:rPr lang="es-EC" dirty="0" smtClean="0"/>
              <a:t> et </a:t>
            </a:r>
            <a:r>
              <a:rPr lang="es-EC" dirty="0" err="1" smtClean="0"/>
              <a:t>lectoratus</a:t>
            </a:r>
            <a:r>
              <a:rPr lang="es-EC" dirty="0" smtClean="0"/>
              <a:t>) </a:t>
            </a:r>
            <a:endParaRPr lang="es-ES" dirty="0" smtClean="0">
              <a:solidFill>
                <a:schemeClr val="accent3"/>
              </a:solidFill>
            </a:endParaRPr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71CEB2E-2861-4439-B3C7-4B58EA3C42C9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36086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71CEB2E-2861-4439-B3C7-4B58EA3C42C9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36086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 smtClean="0"/>
              <a:t>Estatus canónico </a:t>
            </a:r>
            <a:r>
              <a:rPr lang="es-EC" dirty="0" smtClean="0"/>
              <a:t>semejante al de Dominicos y Franciscanos</a:t>
            </a:r>
            <a:endParaRPr lang="es-ES" dirty="0" smtClean="0">
              <a:solidFill>
                <a:schemeClr val="accent3"/>
              </a:solidFill>
            </a:endParaRPr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71CEB2E-2861-4439-B3C7-4B58EA3C42C9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36086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71CEB2E-2861-4439-B3C7-4B58EA3C42C9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36086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1200" dirty="0" smtClean="0"/>
              <a:t>1378-1417 Cisma de Occidente. Muere  Gregorio XI, eligen a Urbano VI aceptado por ingleses, italianos y alemanes. Cardenales disidentes eligen a Clemente VII acogido por franceses. En orden Carmelita también hubo 2 generales simultáneamente. A la muerte de Urbano VI le sucedió Bonifacio IX y a la muerte de Clemente VII eligieron a Benedicto XII.</a:t>
            </a:r>
            <a:endParaRPr lang="es-ES" sz="1200" dirty="0" smtClean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71CEB2E-2861-4439-B3C7-4B58EA3C42C9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36086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Juan </a:t>
            </a:r>
            <a:r>
              <a:rPr lang="es-EC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Soreth</a:t>
            </a:r>
            <a:r>
              <a:rPr lang="es-EC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s-EC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</a:t>
            </a:r>
            <a:r>
              <a:rPr lang="es-EC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 </a:t>
            </a:r>
            <a:r>
              <a:rPr lang="es-EC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1451"/>
              </a:rPr>
              <a:t>1451</a:t>
            </a:r>
            <a:r>
              <a:rPr lang="es-EC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fue elegido como 25º prior general de la </a:t>
            </a:r>
            <a:r>
              <a:rPr lang="es-EC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 tooltip="Orden de Nuestra Señora del Monte Carmelo"/>
              </a:rPr>
              <a:t>Orden del Carmelo</a:t>
            </a:r>
            <a:r>
              <a:rPr lang="es-EC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y siendo uno de los grandes reformadores, haciendo que se volviera a la estricta observancia de la regla de Sn</a:t>
            </a:r>
            <a:r>
              <a:rPr lang="es-EC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Alberto.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dirty="0" smtClean="0"/>
              <a:t>1452. Bula, también</a:t>
            </a:r>
            <a:r>
              <a:rPr lang="es-EC" baseline="0" dirty="0" smtClean="0"/>
              <a:t> posibilita a</a:t>
            </a:r>
            <a:r>
              <a:rPr lang="es-EC" dirty="0" smtClean="0"/>
              <a:t> “vírgenes, viudas, beguinas y </a:t>
            </a:r>
            <a:r>
              <a:rPr lang="es-EC" dirty="0" err="1" smtClean="0"/>
              <a:t>mantilladas</a:t>
            </a:r>
            <a:r>
              <a:rPr lang="es-EC" dirty="0" smtClean="0"/>
              <a:t> que ya vivían con el hábito y bajo la protección de la Orden del Carmen,</a:t>
            </a:r>
            <a:r>
              <a:rPr lang="es-EC" baseline="0" dirty="0" smtClean="0"/>
              <a:t> a tomar el hábito y profesión de la Orden del Carmen”</a:t>
            </a:r>
            <a:endParaRPr lang="es-EC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dirty="0" smtClean="0">
              <a:solidFill>
                <a:schemeClr val="accent3"/>
              </a:solidFill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dirty="0" smtClean="0">
                <a:solidFill>
                  <a:schemeClr val="accent3"/>
                </a:solidFill>
              </a:rPr>
              <a:t>Escudo que se muestra es de la antigua observancia. Luego llamados por Sta. Teresa como “calzados</a:t>
            </a:r>
            <a:r>
              <a:rPr lang="es-EC" baseline="0" dirty="0" smtClean="0">
                <a:solidFill>
                  <a:schemeClr val="accent3"/>
                </a:solidFill>
              </a:rPr>
              <a:t>”</a:t>
            </a:r>
            <a:endParaRPr lang="es-ES" dirty="0" smtClean="0">
              <a:solidFill>
                <a:schemeClr val="accent3"/>
              </a:solidFill>
            </a:endParaRPr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71CEB2E-2861-4439-B3C7-4B58EA3C42C9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36086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s-ES" dirty="0" smtClean="0"/>
              <a:t>En 1875 se constituye la Orden Seglar del Carmelo Descalzo,</a:t>
            </a:r>
            <a:r>
              <a:rPr lang="es-ES" baseline="0" dirty="0" smtClean="0"/>
              <a:t> por fusión de asociaciones de España e Italia?</a:t>
            </a:r>
          </a:p>
          <a:p>
            <a:pPr rtl="0"/>
            <a:endParaRPr lang="es-ES" baseline="0" dirty="0" smtClean="0"/>
          </a:p>
          <a:p>
            <a:pPr rtl="0"/>
            <a:r>
              <a:rPr lang="es-ES" baseline="0" dirty="0" smtClean="0"/>
              <a:t>1529 Lutero Publica sus catecismos Menor y Mayor. Iniciaba la Reforma Protestante o Luterana. Reconocía solo 2 sacramentos, no reconocía autoridad del papa, “5 solas”; s. biblia, s gracia, s Cristo, s fe, s a Dios la gloria.</a:t>
            </a:r>
          </a:p>
          <a:p>
            <a:pPr rtl="0"/>
            <a:endParaRPr lang="es-E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baseline="0" dirty="0" smtClean="0"/>
              <a:t>Concilio de Trento fue una reacción al protestantismo.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baseline="0" dirty="0" smtClean="0"/>
              <a:t>Con </a:t>
            </a:r>
            <a:r>
              <a:rPr lang="es-ES" baseline="0" dirty="0" err="1" smtClean="0"/>
              <a:t>Sta</a:t>
            </a:r>
            <a:r>
              <a:rPr lang="es-ES" baseline="0" dirty="0" smtClean="0"/>
              <a:t> Teresa inicia una de las más fecundas corrientes de espiritualidad que alimentan la iglesia. (</a:t>
            </a:r>
            <a:r>
              <a:rPr lang="es-ES" baseline="0" dirty="0" err="1" smtClean="0"/>
              <a:t>Fr.P.O</a:t>
            </a:r>
            <a:r>
              <a:rPr lang="es-ES" baseline="0" dirty="0" smtClean="0"/>
              <a:t>.)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baseline="0" dirty="0" smtClean="0"/>
              <a:t>“Aquí todas se han de amar, todas se han de querer, todas se han de ayudar” Sta. Teresa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baseline="0" dirty="0" smtClean="0"/>
              <a:t>1577 Juan de la cruz fue encarcelado en Toledo por haber iniciado la reforma </a:t>
            </a:r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71CEB2E-2861-4439-B3C7-4B58EA3C42C9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36086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C" dirty="0" smtClean="0"/>
              <a:t>Madres</a:t>
            </a:r>
            <a:r>
              <a:rPr lang="es-EC" baseline="0" dirty="0" smtClean="0"/>
              <a:t> Carmelitas Descalzas</a:t>
            </a:r>
          </a:p>
          <a:p>
            <a:r>
              <a:rPr lang="es-EC" baseline="0" dirty="0" smtClean="0"/>
              <a:t>Portugal 1584, Italia 1590, Francia 1604, Alemania 1626</a:t>
            </a:r>
          </a:p>
          <a:p>
            <a:r>
              <a:rPr lang="es-EC" baseline="0" dirty="0" smtClean="0"/>
              <a:t>Austria 1620, Bélgica 1611, Gran Bretaña 1795, Holanda 1644</a:t>
            </a:r>
          </a:p>
          <a:p>
            <a:r>
              <a:rPr lang="es-EC" baseline="0" dirty="0" smtClean="0"/>
              <a:t>Irlanda 1630, Polonia 1604, </a:t>
            </a:r>
          </a:p>
          <a:p>
            <a:r>
              <a:rPr lang="es-EC" baseline="0" dirty="0" smtClean="0"/>
              <a:t>Bulgaria 1935, Croacia 1939, Eslovenia 1967, Luxemburgo 1889, Hungría 1697, Malta 1726, Finlandia 1989, Noruega 1990, Suecia 1961m República Checa 1624, Ucrania 1990</a:t>
            </a:r>
          </a:p>
          <a:p>
            <a:endParaRPr lang="es-EC" baseline="0" dirty="0" smtClean="0"/>
          </a:p>
          <a:p>
            <a:r>
              <a:rPr lang="es-EC" baseline="0" dirty="0" smtClean="0"/>
              <a:t>AMÉRICA.</a:t>
            </a:r>
          </a:p>
          <a:p>
            <a:r>
              <a:rPr lang="es-EC" baseline="0" dirty="0" smtClean="0"/>
              <a:t>México 1604, Argentina 1628, Bolivia 1607, Perú, 1643, Chile 1689, Brasil 1742, Colombia 1606, Costa Rica 1967, Cuba 1702</a:t>
            </a:r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71CEB2E-2861-4439-B3C7-4B58EA3C42C9}" type="slidenum">
              <a:rPr lang="es-ES" noProof="0" smtClean="0"/>
              <a:t>17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1907022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s-ES" baseline="0" dirty="0" smtClean="0"/>
              <a:t>Fundaciones de Frailes en Castilla y Andalucía</a:t>
            </a:r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71CEB2E-2861-4439-B3C7-4B58EA3C42C9}" type="slidenum">
              <a:rPr lang="es-ES" smtClean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36086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baseline="0" dirty="0" smtClean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71CEB2E-2861-4439-B3C7-4B58EA3C42C9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36086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s-ES" dirty="0" smtClean="0"/>
              <a:t>ECUADOR. Madres Carmelitas Descalzas.</a:t>
            </a:r>
          </a:p>
          <a:p>
            <a:pPr rtl="0"/>
            <a:r>
              <a:rPr lang="es-ES" dirty="0" smtClean="0"/>
              <a:t>- Lorenzo</a:t>
            </a:r>
            <a:r>
              <a:rPr lang="es-ES" baseline="0" dirty="0" smtClean="0"/>
              <a:t> de Cepeda, hermano de </a:t>
            </a:r>
            <a:r>
              <a:rPr lang="es-ES" baseline="0" dirty="0" err="1" smtClean="0"/>
              <a:t>Sta</a:t>
            </a:r>
            <a:r>
              <a:rPr lang="es-ES" baseline="0" dirty="0" smtClean="0"/>
              <a:t> Teresa, llegó a Ecuador, donde nació su hija Teresita, que sería la primera carmelita descalza americana. Su tía, Sta. Teresa la recibió en Sevilla y profesó en San José de Ávila.</a:t>
            </a:r>
          </a:p>
          <a:p>
            <a:pPr marL="171450" indent="-171450" rtl="0">
              <a:buFontTx/>
              <a:buChar char="-"/>
            </a:pPr>
            <a:r>
              <a:rPr lang="es-ES" baseline="0" dirty="0" smtClean="0"/>
              <a:t>El obispo </a:t>
            </a:r>
            <a:r>
              <a:rPr lang="es-ES" baseline="0" dirty="0" err="1" smtClean="0"/>
              <a:t>Dn</a:t>
            </a:r>
            <a:r>
              <a:rPr lang="es-ES" baseline="0" dirty="0" smtClean="0"/>
              <a:t> Agustín Ugarte siendo niño había conocido a Sta. Teresa en Burgos, fue quien trabajó por la fundación del Carmen Alto o de Sta. Marianita en 1653</a:t>
            </a:r>
          </a:p>
          <a:p>
            <a:pPr marL="171450" indent="-171450" rtl="0">
              <a:buFontTx/>
              <a:buChar char="-"/>
            </a:pPr>
            <a:r>
              <a:rPr lang="es-ES" baseline="0" dirty="0" smtClean="0"/>
              <a:t>Latacunga 1669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s-ES" dirty="0" smtClean="0"/>
              <a:t>1669 Monasterio</a:t>
            </a:r>
            <a:r>
              <a:rPr lang="es-ES" baseline="0" dirty="0" smtClean="0"/>
              <a:t> Carmen Bajo Quito</a:t>
            </a:r>
            <a:endParaRPr lang="es-ES" dirty="0" smtClean="0"/>
          </a:p>
          <a:p>
            <a:pPr marL="171450" indent="-171450" rtl="0">
              <a:buFontTx/>
              <a:buChar char="-"/>
            </a:pPr>
            <a:r>
              <a:rPr lang="es-ES" baseline="0" dirty="0" smtClean="0"/>
              <a:t>Cuenca, El Carmen de la Asunción 1682</a:t>
            </a:r>
          </a:p>
          <a:p>
            <a:pPr marL="171450" indent="-171450" rtl="0">
              <a:buFontTx/>
              <a:buChar char="-"/>
            </a:pPr>
            <a:r>
              <a:rPr lang="es-ES" baseline="0" dirty="0" smtClean="0"/>
              <a:t>Ibarra 1866</a:t>
            </a:r>
          </a:p>
          <a:p>
            <a:pPr marL="171450" indent="-171450" rtl="0">
              <a:buFontTx/>
              <a:buChar char="-"/>
            </a:pPr>
            <a:r>
              <a:rPr lang="es-ES" baseline="0" dirty="0" smtClean="0"/>
              <a:t>Cuenca, El Carmen de San José 1882 (a 200 años de 1ra. fundación)</a:t>
            </a:r>
          </a:p>
          <a:p>
            <a:pPr marL="171450" indent="-171450" rtl="0">
              <a:buFontTx/>
              <a:buChar char="-"/>
            </a:pPr>
            <a:r>
              <a:rPr lang="es-ES" baseline="0" dirty="0" smtClean="0"/>
              <a:t>Riobamba 1939, Ambato 1957, Guaranda 1965, Guayaquil 1962, Playas 1965, Machala 1980, </a:t>
            </a:r>
            <a:r>
              <a:rPr lang="es-ES" baseline="0" dirty="0" err="1" smtClean="0"/>
              <a:t>Montecrite</a:t>
            </a:r>
            <a:r>
              <a:rPr lang="es-ES" baseline="0" dirty="0" smtClean="0"/>
              <a:t> 1982, Sto. Domingo, Loja.</a:t>
            </a:r>
          </a:p>
          <a:p>
            <a:pPr marL="171450" indent="-171450" rtl="0">
              <a:buFontTx/>
              <a:buChar char="-"/>
            </a:pPr>
            <a:endParaRPr lang="es-ES" baseline="0" dirty="0" smtClean="0"/>
          </a:p>
          <a:p>
            <a:pPr marL="171450" indent="-171450" rtl="0">
              <a:buFontTx/>
              <a:buChar char="-"/>
            </a:pPr>
            <a:r>
              <a:rPr lang="es-ES" baseline="0" dirty="0" smtClean="0"/>
              <a:t>Guatemala 1667</a:t>
            </a:r>
          </a:p>
          <a:p>
            <a:pPr marL="171450" indent="-171450" rtl="0">
              <a:buFontTx/>
              <a:buChar char="-"/>
            </a:pPr>
            <a:r>
              <a:rPr lang="es-ES" baseline="0" dirty="0" smtClean="0"/>
              <a:t>Haití 1961</a:t>
            </a:r>
          </a:p>
          <a:p>
            <a:pPr marL="171450" indent="-171450" rtl="0">
              <a:buFontTx/>
              <a:buChar char="-"/>
            </a:pPr>
            <a:r>
              <a:rPr lang="es-ES" baseline="0" dirty="0" smtClean="0"/>
              <a:t>México 1604</a:t>
            </a:r>
          </a:p>
          <a:p>
            <a:pPr marL="171450" indent="-171450" rtl="0">
              <a:buFontTx/>
              <a:buChar char="-"/>
            </a:pPr>
            <a:r>
              <a:rPr lang="es-ES" baseline="0" dirty="0" smtClean="0"/>
              <a:t>Paraguay 1951</a:t>
            </a:r>
          </a:p>
          <a:p>
            <a:pPr marL="171450" indent="-171450" rtl="0">
              <a:buFontTx/>
              <a:buChar char="-"/>
            </a:pPr>
            <a:r>
              <a:rPr lang="es-ES" baseline="0" dirty="0" smtClean="0"/>
              <a:t>Perú 1620</a:t>
            </a:r>
          </a:p>
          <a:p>
            <a:pPr marL="171450" indent="-171450" rtl="0">
              <a:buFontTx/>
              <a:buChar char="-"/>
            </a:pPr>
            <a:endParaRPr lang="es-ES" dirty="0" smtClean="0"/>
          </a:p>
          <a:p>
            <a:pPr rtl="0"/>
            <a:endParaRPr lang="es-ES" dirty="0" smtClean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71CEB2E-2861-4439-B3C7-4B58EA3C42C9}" type="slidenum">
              <a:rPr lang="es-ES" smtClean="0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36086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71CEB2E-2861-4439-B3C7-4B58EA3C42C9}" type="slidenum">
              <a:rPr lang="es-ES" noProof="0" smtClean="0"/>
              <a:t>21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936679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Marcador de posición de imagen 85">
            <a:extLst>
              <a:ext uri="{FF2B5EF4-FFF2-40B4-BE49-F238E27FC236}">
                <a16:creationId xmlns:a16="http://schemas.microsoft.com/office/drawing/2014/main" xmlns="" id="{27C8F013-58D5-4ABD-B2CB-0431FD14933E}"/>
              </a:ext>
            </a:extLst>
          </p:cNvPr>
          <p:cNvSpPr>
            <a:spLocks noGrp="1"/>
          </p:cNvSpPr>
          <p:nvPr userDrawn="1">
            <p:ph type="pic" sz="quarter" idx="29"/>
          </p:nvPr>
        </p:nvSpPr>
        <p:spPr>
          <a:xfrm>
            <a:off x="884309" y="918636"/>
            <a:ext cx="950400" cy="687600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75257CB-11D8-4D35-A676-05EDEFAA21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31590" y="595088"/>
            <a:ext cx="8617176" cy="793932"/>
          </a:xfrm>
        </p:spPr>
        <p:txBody>
          <a:bodyPr rtlCol="0" anchor="b">
            <a:normAutofit/>
          </a:bodyPr>
          <a:lstStyle>
            <a:lvl1pPr algn="r">
              <a:defRPr sz="44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FDA622EE-EB76-4F63-BF73-21A4E7D3C73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731590" y="1404941"/>
            <a:ext cx="8617176" cy="481916"/>
          </a:xfrm>
        </p:spPr>
        <p:txBody>
          <a:bodyPr rtlCol="0">
            <a:noAutofit/>
          </a:bodyPr>
          <a:lstStyle>
            <a:lvl1pPr marL="0" indent="0" algn="r">
              <a:buNone/>
              <a:defRPr sz="2800" i="1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editar el estilo de subtítulo del patrón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xmlns="" id="{50D56C11-4279-4A7A-8ED5-B3CC4B49EBCE}"/>
              </a:ext>
            </a:extLst>
          </p:cNvPr>
          <p:cNvSpPr/>
          <p:nvPr userDrawn="1"/>
        </p:nvSpPr>
        <p:spPr>
          <a:xfrm>
            <a:off x="874714" y="2404913"/>
            <a:ext cx="11317286" cy="630936"/>
          </a:xfrm>
          <a:prstGeom prst="rect">
            <a:avLst/>
          </a:prstGeom>
          <a:solidFill>
            <a:srgbClr val="DEE6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68" name="Marcador de texto 67">
            <a:extLst>
              <a:ext uri="{FF2B5EF4-FFF2-40B4-BE49-F238E27FC236}">
                <a16:creationId xmlns:a16="http://schemas.microsoft.com/office/drawing/2014/main" xmlns="" id="{1448BB1C-FCE0-4368-9454-1C343179F825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999868" y="2489256"/>
            <a:ext cx="1697037" cy="450850"/>
          </a:xfrm>
        </p:spPr>
        <p:txBody>
          <a:bodyPr rtlCol="0">
            <a:noAutofit/>
          </a:bodyPr>
          <a:lstStyle>
            <a:lvl1pPr marL="0" indent="0">
              <a:buNone/>
              <a:defRPr sz="2800" b="1">
                <a:solidFill>
                  <a:schemeClr val="accent1"/>
                </a:solidFill>
                <a:latin typeface="+mj-lt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lvl="0" rtl="0"/>
            <a:r>
              <a:rPr lang="es-ES" noProof="0" dirty="0"/>
              <a:t>20XX</a:t>
            </a:r>
          </a:p>
        </p:txBody>
      </p:sp>
      <p:sp>
        <p:nvSpPr>
          <p:cNvPr id="75" name="Marcador de texto 67">
            <a:extLst>
              <a:ext uri="{FF2B5EF4-FFF2-40B4-BE49-F238E27FC236}">
                <a16:creationId xmlns:a16="http://schemas.microsoft.com/office/drawing/2014/main" xmlns="" id="{0F809E17-A64D-4926-86F9-F23BA9D43374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1002003" y="3176106"/>
            <a:ext cx="1697037" cy="368946"/>
          </a:xfrm>
        </p:spPr>
        <p:txBody>
          <a:bodyPr rtlCol="0">
            <a:no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lvl="0" rtl="0"/>
            <a:r>
              <a:rPr lang="es-ES" noProof="0"/>
              <a:t>Paso 1</a:t>
            </a:r>
          </a:p>
        </p:txBody>
      </p:sp>
      <p:sp>
        <p:nvSpPr>
          <p:cNvPr id="80" name="Marcador de texto 67">
            <a:extLst>
              <a:ext uri="{FF2B5EF4-FFF2-40B4-BE49-F238E27FC236}">
                <a16:creationId xmlns:a16="http://schemas.microsoft.com/office/drawing/2014/main" xmlns="" id="{CEAEBD1B-4DD3-4194-BDB3-E70AEE2E0CDB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999868" y="3580663"/>
            <a:ext cx="1697037" cy="1414919"/>
          </a:xfrm>
        </p:spPr>
        <p:txBody>
          <a:bodyPr rtlCol="0">
            <a:noAutofit/>
          </a:bodyPr>
          <a:lstStyle>
            <a:lvl1pPr marL="0" indent="0">
              <a:buNone/>
              <a:defRPr sz="1500" b="0" i="1">
                <a:solidFill>
                  <a:schemeClr val="accent3"/>
                </a:solidFill>
                <a:latin typeface="+mn-lt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69" name="Marcador de texto 67">
            <a:extLst>
              <a:ext uri="{FF2B5EF4-FFF2-40B4-BE49-F238E27FC236}">
                <a16:creationId xmlns:a16="http://schemas.microsoft.com/office/drawing/2014/main" xmlns="" id="{D78D23EB-5D9F-4540-94A3-08DBF7B8B91F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3076929" y="2489256"/>
            <a:ext cx="1697037" cy="450850"/>
          </a:xfrm>
        </p:spPr>
        <p:txBody>
          <a:bodyPr rtlCol="0">
            <a:noAutofit/>
          </a:bodyPr>
          <a:lstStyle>
            <a:lvl1pPr marL="0" indent="0">
              <a:buNone/>
              <a:defRPr sz="2800" b="1">
                <a:solidFill>
                  <a:schemeClr val="accent1"/>
                </a:solidFill>
                <a:latin typeface="+mj-lt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lvl="0" rtl="0"/>
            <a:r>
              <a:rPr lang="es-ES" noProof="0"/>
              <a:t>20XX</a:t>
            </a:r>
          </a:p>
        </p:txBody>
      </p:sp>
      <p:sp>
        <p:nvSpPr>
          <p:cNvPr id="76" name="Marcador de texto 67">
            <a:extLst>
              <a:ext uri="{FF2B5EF4-FFF2-40B4-BE49-F238E27FC236}">
                <a16:creationId xmlns:a16="http://schemas.microsoft.com/office/drawing/2014/main" xmlns="" id="{52C8DAAC-AC34-4ADE-B88F-1C9288A5AEAB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079064" y="3176106"/>
            <a:ext cx="1697037" cy="368946"/>
          </a:xfrm>
        </p:spPr>
        <p:txBody>
          <a:bodyPr rtlCol="0">
            <a:no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lvl="0" rtl="0"/>
            <a:r>
              <a:rPr lang="es-ES" noProof="0"/>
              <a:t>Paso 2</a:t>
            </a:r>
          </a:p>
        </p:txBody>
      </p:sp>
      <p:sp>
        <p:nvSpPr>
          <p:cNvPr id="81" name="Marcador de texto 67">
            <a:extLst>
              <a:ext uri="{FF2B5EF4-FFF2-40B4-BE49-F238E27FC236}">
                <a16:creationId xmlns:a16="http://schemas.microsoft.com/office/drawing/2014/main" xmlns="" id="{11C83BFB-0EB8-4D80-943B-BA7A252D4DFE}"/>
              </a:ext>
            </a:extLst>
          </p:cNvPr>
          <p:cNvSpPr>
            <a:spLocks noGrp="1"/>
          </p:cNvSpPr>
          <p:nvPr userDrawn="1">
            <p:ph type="body" sz="quarter" idx="25" hasCustomPrompt="1"/>
          </p:nvPr>
        </p:nvSpPr>
        <p:spPr>
          <a:xfrm>
            <a:off x="3076929" y="3580663"/>
            <a:ext cx="1697037" cy="1414919"/>
          </a:xfrm>
        </p:spPr>
        <p:txBody>
          <a:bodyPr rtlCol="0">
            <a:noAutofit/>
          </a:bodyPr>
          <a:lstStyle>
            <a:lvl1pPr marL="0" indent="0">
              <a:buNone/>
              <a:defRPr sz="1500" b="0" i="1">
                <a:solidFill>
                  <a:schemeClr val="accent3"/>
                </a:solidFill>
                <a:latin typeface="+mn-lt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70" name="Marcador de texto 67">
            <a:extLst>
              <a:ext uri="{FF2B5EF4-FFF2-40B4-BE49-F238E27FC236}">
                <a16:creationId xmlns:a16="http://schemas.microsoft.com/office/drawing/2014/main" xmlns="" id="{4ED1DE17-B2BC-417B-BFB0-D3CDF7209734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5153990" y="2489256"/>
            <a:ext cx="1697037" cy="450850"/>
          </a:xfrm>
        </p:spPr>
        <p:txBody>
          <a:bodyPr rtlCol="0">
            <a:noAutofit/>
          </a:bodyPr>
          <a:lstStyle>
            <a:lvl1pPr marL="0" indent="0">
              <a:buNone/>
              <a:defRPr sz="2800" b="1">
                <a:solidFill>
                  <a:schemeClr val="accent1"/>
                </a:solidFill>
                <a:latin typeface="+mj-lt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lvl="0" rtl="0"/>
            <a:r>
              <a:rPr lang="es-ES" noProof="0"/>
              <a:t>20XX</a:t>
            </a:r>
          </a:p>
        </p:txBody>
      </p:sp>
      <p:sp>
        <p:nvSpPr>
          <p:cNvPr id="77" name="Marcador de texto 67">
            <a:extLst>
              <a:ext uri="{FF2B5EF4-FFF2-40B4-BE49-F238E27FC236}">
                <a16:creationId xmlns:a16="http://schemas.microsoft.com/office/drawing/2014/main" xmlns="" id="{2406C601-7B6F-4E9D-A973-B2CC92C0DDA5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5156125" y="3176106"/>
            <a:ext cx="1697037" cy="368946"/>
          </a:xfrm>
        </p:spPr>
        <p:txBody>
          <a:bodyPr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>
                <a:solidFill>
                  <a:schemeClr val="accent3"/>
                </a:solidFill>
                <a:latin typeface="+mj-lt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Paso 3</a:t>
            </a:r>
          </a:p>
        </p:txBody>
      </p:sp>
      <p:sp>
        <p:nvSpPr>
          <p:cNvPr id="82" name="Marcador de texto 67">
            <a:extLst>
              <a:ext uri="{FF2B5EF4-FFF2-40B4-BE49-F238E27FC236}">
                <a16:creationId xmlns:a16="http://schemas.microsoft.com/office/drawing/2014/main" xmlns="" id="{1863E5AC-A2CE-4EFB-9433-5F599B2B061F}"/>
              </a:ext>
            </a:extLst>
          </p:cNvPr>
          <p:cNvSpPr>
            <a:spLocks noGrp="1"/>
          </p:cNvSpPr>
          <p:nvPr userDrawn="1">
            <p:ph type="body" sz="quarter" idx="26" hasCustomPrompt="1"/>
          </p:nvPr>
        </p:nvSpPr>
        <p:spPr>
          <a:xfrm>
            <a:off x="5153990" y="3580663"/>
            <a:ext cx="1697037" cy="1414919"/>
          </a:xfrm>
        </p:spPr>
        <p:txBody>
          <a:bodyPr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 b="0" i="1">
                <a:solidFill>
                  <a:schemeClr val="accent3"/>
                </a:solidFill>
                <a:latin typeface="+mn-lt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Editar estilos de texto del patrón</a:t>
            </a:r>
          </a:p>
        </p:txBody>
      </p:sp>
      <p:sp>
        <p:nvSpPr>
          <p:cNvPr id="71" name="Marcador de texto 67">
            <a:extLst>
              <a:ext uri="{FF2B5EF4-FFF2-40B4-BE49-F238E27FC236}">
                <a16:creationId xmlns:a16="http://schemas.microsoft.com/office/drawing/2014/main" xmlns="" id="{166A426C-5268-45E2-8D57-A0DC553E0187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7231051" y="2489256"/>
            <a:ext cx="1697037" cy="450850"/>
          </a:xfrm>
        </p:spPr>
        <p:txBody>
          <a:bodyPr rtlCol="0">
            <a:noAutofit/>
          </a:bodyPr>
          <a:lstStyle>
            <a:lvl1pPr marL="0" indent="0">
              <a:buNone/>
              <a:defRPr sz="2800" b="1">
                <a:solidFill>
                  <a:schemeClr val="accent1"/>
                </a:solidFill>
                <a:latin typeface="+mj-lt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lvl="0" rtl="0"/>
            <a:r>
              <a:rPr lang="es-ES" noProof="0"/>
              <a:t>20XX</a:t>
            </a:r>
          </a:p>
        </p:txBody>
      </p:sp>
      <p:sp>
        <p:nvSpPr>
          <p:cNvPr id="78" name="Marcador de texto 67">
            <a:extLst>
              <a:ext uri="{FF2B5EF4-FFF2-40B4-BE49-F238E27FC236}">
                <a16:creationId xmlns:a16="http://schemas.microsoft.com/office/drawing/2014/main" xmlns="" id="{84AA07B3-267A-4EF3-884B-C7811E2A82E2}"/>
              </a:ext>
            </a:extLst>
          </p:cNvPr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7233186" y="3176106"/>
            <a:ext cx="1697037" cy="368946"/>
          </a:xfrm>
        </p:spPr>
        <p:txBody>
          <a:bodyPr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>
                <a:solidFill>
                  <a:schemeClr val="accent3"/>
                </a:solidFill>
                <a:latin typeface="+mj-lt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 dirty="0"/>
              <a:t>Paso 4</a:t>
            </a:r>
          </a:p>
        </p:txBody>
      </p:sp>
      <p:sp>
        <p:nvSpPr>
          <p:cNvPr id="83" name="Marcador de texto 67">
            <a:extLst>
              <a:ext uri="{FF2B5EF4-FFF2-40B4-BE49-F238E27FC236}">
                <a16:creationId xmlns:a16="http://schemas.microsoft.com/office/drawing/2014/main" xmlns="" id="{8200DF41-88E6-45EF-AE9D-B56233AD17E6}"/>
              </a:ext>
            </a:extLst>
          </p:cNvPr>
          <p:cNvSpPr>
            <a:spLocks noGrp="1"/>
          </p:cNvSpPr>
          <p:nvPr userDrawn="1">
            <p:ph type="body" sz="quarter" idx="27" hasCustomPrompt="1"/>
          </p:nvPr>
        </p:nvSpPr>
        <p:spPr>
          <a:xfrm>
            <a:off x="7231051" y="3580663"/>
            <a:ext cx="1697037" cy="1414919"/>
          </a:xfrm>
        </p:spPr>
        <p:txBody>
          <a:bodyPr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 b="0" i="1">
                <a:solidFill>
                  <a:schemeClr val="accent3"/>
                </a:solidFill>
                <a:latin typeface="+mn-lt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 dirty="0"/>
              <a:t>Editar estilos de texto del patrón</a:t>
            </a:r>
          </a:p>
        </p:txBody>
      </p:sp>
      <p:sp>
        <p:nvSpPr>
          <p:cNvPr id="72" name="Marcador de texto 67">
            <a:extLst>
              <a:ext uri="{FF2B5EF4-FFF2-40B4-BE49-F238E27FC236}">
                <a16:creationId xmlns:a16="http://schemas.microsoft.com/office/drawing/2014/main" xmlns="" id="{27F6FCF2-4954-4E07-BD4A-54040E169886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9308112" y="2489256"/>
            <a:ext cx="1697037" cy="450850"/>
          </a:xfrm>
        </p:spPr>
        <p:txBody>
          <a:bodyPr rtlCol="0">
            <a:noAutofit/>
          </a:bodyPr>
          <a:lstStyle>
            <a:lvl1pPr marL="0" indent="0">
              <a:buNone/>
              <a:defRPr sz="2800" b="1">
                <a:solidFill>
                  <a:schemeClr val="accent1"/>
                </a:solidFill>
                <a:latin typeface="+mj-lt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lvl="0" rtl="0"/>
            <a:r>
              <a:rPr lang="es-ES" noProof="0"/>
              <a:t>20XX</a:t>
            </a:r>
          </a:p>
        </p:txBody>
      </p:sp>
      <p:sp>
        <p:nvSpPr>
          <p:cNvPr id="79" name="Marcador de texto 67">
            <a:extLst>
              <a:ext uri="{FF2B5EF4-FFF2-40B4-BE49-F238E27FC236}">
                <a16:creationId xmlns:a16="http://schemas.microsoft.com/office/drawing/2014/main" xmlns="" id="{9752F311-54E4-4A2F-A676-CE541AC3AF22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9310247" y="3176106"/>
            <a:ext cx="1697037" cy="368946"/>
          </a:xfrm>
        </p:spPr>
        <p:txBody>
          <a:bodyPr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>
                <a:solidFill>
                  <a:schemeClr val="accent3"/>
                </a:solidFill>
                <a:latin typeface="+mj-lt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Paso 5</a:t>
            </a:r>
          </a:p>
        </p:txBody>
      </p:sp>
      <p:sp>
        <p:nvSpPr>
          <p:cNvPr id="84" name="Marcador de texto 67">
            <a:extLst>
              <a:ext uri="{FF2B5EF4-FFF2-40B4-BE49-F238E27FC236}">
                <a16:creationId xmlns:a16="http://schemas.microsoft.com/office/drawing/2014/main" xmlns="" id="{293395E1-4412-462F-9A23-3BEF7CCC2498}"/>
              </a:ext>
            </a:extLst>
          </p:cNvPr>
          <p:cNvSpPr>
            <a:spLocks noGrp="1"/>
          </p:cNvSpPr>
          <p:nvPr userDrawn="1">
            <p:ph type="body" sz="quarter" idx="28" hasCustomPrompt="1"/>
          </p:nvPr>
        </p:nvSpPr>
        <p:spPr>
          <a:xfrm>
            <a:off x="9308112" y="3580663"/>
            <a:ext cx="1697037" cy="1414919"/>
          </a:xfrm>
        </p:spPr>
        <p:txBody>
          <a:bodyPr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 b="0" i="1">
                <a:solidFill>
                  <a:schemeClr val="accent3"/>
                </a:solidFill>
                <a:latin typeface="+mn-lt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 dirty="0"/>
              <a:t>Editar estilos de texto del patrón</a:t>
            </a:r>
          </a:p>
        </p:txBody>
      </p:sp>
      <p:cxnSp>
        <p:nvCxnSpPr>
          <p:cNvPr id="43" name="Conector recto 42">
            <a:extLst>
              <a:ext uri="{FF2B5EF4-FFF2-40B4-BE49-F238E27FC236}">
                <a16:creationId xmlns:a16="http://schemas.microsoft.com/office/drawing/2014/main" xmlns="" id="{DA423E63-093D-4A99-8C31-28E180F8111E}"/>
              </a:ext>
            </a:extLst>
          </p:cNvPr>
          <p:cNvCxnSpPr>
            <a:cxnSpLocks/>
          </p:cNvCxnSpPr>
          <p:nvPr userDrawn="1"/>
        </p:nvCxnSpPr>
        <p:spPr>
          <a:xfrm>
            <a:off x="919331" y="2404913"/>
            <a:ext cx="11304000" cy="0"/>
          </a:xfrm>
          <a:prstGeom prst="line">
            <a:avLst/>
          </a:prstGeom>
          <a:ln w="19050">
            <a:solidFill>
              <a:srgbClr val="9399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41F79A9D-F468-4B5C-9092-EE37C9E34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pPr rtl="0"/>
            <a:fld id="{F6FB0D79-4A17-4436-9D15-040572357F39}" type="datetime1">
              <a:rPr lang="es-ES" noProof="0" smtClean="0"/>
              <a:t>02/10/2023</a:t>
            </a:fld>
            <a:endParaRPr lang="es-ES" noProof="0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48650B2E-E157-4C0C-94EB-9A67DEC03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xmlns="" id="{7D0D0389-9377-4F66-90DE-3BF0280F5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4E0FEE-E42D-435A-A441-DBC63D7AFC28}" type="slidenum">
              <a:rPr lang="es-ES" noProof="0" smtClean="0"/>
              <a:t>‹Nº›</a:t>
            </a:fld>
            <a:endParaRPr lang="es-ES" noProof="0"/>
          </a:p>
        </p:txBody>
      </p:sp>
      <p:grpSp>
        <p:nvGrpSpPr>
          <p:cNvPr id="38" name="Grupo 37">
            <a:extLst>
              <a:ext uri="{FF2B5EF4-FFF2-40B4-BE49-F238E27FC236}">
                <a16:creationId xmlns:a16="http://schemas.microsoft.com/office/drawing/2014/main" xmlns="" id="{045D4B62-FDA7-488E-8EA0-68805217F9F0}"/>
              </a:ext>
            </a:extLst>
          </p:cNvPr>
          <p:cNvGrpSpPr/>
          <p:nvPr userDrawn="1"/>
        </p:nvGrpSpPr>
        <p:grpSpPr>
          <a:xfrm>
            <a:off x="9128023" y="2331516"/>
            <a:ext cx="137160" cy="2999323"/>
            <a:chOff x="882917" y="2474883"/>
            <a:chExt cx="137160" cy="2999323"/>
          </a:xfrm>
        </p:grpSpPr>
        <p:cxnSp>
          <p:nvCxnSpPr>
            <p:cNvPr id="39" name="Conector recto 38">
              <a:extLst>
                <a:ext uri="{FF2B5EF4-FFF2-40B4-BE49-F238E27FC236}">
                  <a16:creationId xmlns:a16="http://schemas.microsoft.com/office/drawing/2014/main" xmlns="" id="{EE9FF919-D5B6-40BE-8340-99395C67A80B}"/>
                </a:ext>
              </a:extLst>
            </p:cNvPr>
            <p:cNvCxnSpPr/>
            <p:nvPr userDrawn="1"/>
          </p:nvCxnSpPr>
          <p:spPr>
            <a:xfrm>
              <a:off x="951497" y="2543463"/>
              <a:ext cx="0" cy="289864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Elipse 39">
              <a:extLst>
                <a:ext uri="{FF2B5EF4-FFF2-40B4-BE49-F238E27FC236}">
                  <a16:creationId xmlns:a16="http://schemas.microsoft.com/office/drawing/2014/main" xmlns="" id="{4744F83E-0A7E-487F-94AD-18862D8C1DA5}"/>
                </a:ext>
              </a:extLst>
            </p:cNvPr>
            <p:cNvSpPr/>
            <p:nvPr userDrawn="1"/>
          </p:nvSpPr>
          <p:spPr>
            <a:xfrm>
              <a:off x="882917" y="2474883"/>
              <a:ext cx="137160" cy="1371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noProof="0"/>
            </a:p>
          </p:txBody>
        </p:sp>
        <p:sp>
          <p:nvSpPr>
            <p:cNvPr id="41" name="Elipse 40">
              <a:extLst>
                <a:ext uri="{FF2B5EF4-FFF2-40B4-BE49-F238E27FC236}">
                  <a16:creationId xmlns:a16="http://schemas.microsoft.com/office/drawing/2014/main" xmlns="" id="{2604EFAD-8591-44A8-B023-93F6CBAA8FBB}"/>
                </a:ext>
              </a:extLst>
            </p:cNvPr>
            <p:cNvSpPr/>
            <p:nvPr userDrawn="1"/>
          </p:nvSpPr>
          <p:spPr>
            <a:xfrm>
              <a:off x="882917" y="5337046"/>
              <a:ext cx="137160" cy="1371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noProof="0"/>
            </a:p>
          </p:txBody>
        </p:sp>
      </p:grpSp>
      <p:cxnSp>
        <p:nvCxnSpPr>
          <p:cNvPr id="44" name="Conector recto 43">
            <a:extLst>
              <a:ext uri="{FF2B5EF4-FFF2-40B4-BE49-F238E27FC236}">
                <a16:creationId xmlns:a16="http://schemas.microsoft.com/office/drawing/2014/main" xmlns="" id="{FCC36F7E-FD23-48F3-A09A-9CC43031B561}"/>
              </a:ext>
            </a:extLst>
          </p:cNvPr>
          <p:cNvCxnSpPr>
            <a:cxnSpLocks/>
          </p:cNvCxnSpPr>
          <p:nvPr userDrawn="1"/>
        </p:nvCxnSpPr>
        <p:spPr>
          <a:xfrm>
            <a:off x="951496" y="3032671"/>
            <a:ext cx="11240503" cy="0"/>
          </a:xfrm>
          <a:prstGeom prst="line">
            <a:avLst/>
          </a:prstGeom>
          <a:ln w="7239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Grupo 64">
            <a:extLst>
              <a:ext uri="{FF2B5EF4-FFF2-40B4-BE49-F238E27FC236}">
                <a16:creationId xmlns:a16="http://schemas.microsoft.com/office/drawing/2014/main" xmlns="" id="{6A1B849D-4DD4-48E2-919C-6D027EBF0C55}"/>
              </a:ext>
            </a:extLst>
          </p:cNvPr>
          <p:cNvGrpSpPr/>
          <p:nvPr userDrawn="1"/>
        </p:nvGrpSpPr>
        <p:grpSpPr>
          <a:xfrm>
            <a:off x="813989" y="2331516"/>
            <a:ext cx="137162" cy="2999323"/>
            <a:chOff x="882915" y="2453736"/>
            <a:chExt cx="137162" cy="2999323"/>
          </a:xfrm>
        </p:grpSpPr>
        <p:cxnSp>
          <p:nvCxnSpPr>
            <p:cNvPr id="21" name="Conector recto 20">
              <a:extLst>
                <a:ext uri="{FF2B5EF4-FFF2-40B4-BE49-F238E27FC236}">
                  <a16:creationId xmlns:a16="http://schemas.microsoft.com/office/drawing/2014/main" xmlns="" id="{2735FDD3-D29F-4144-B941-C78FD2EDEC8F}"/>
                </a:ext>
              </a:extLst>
            </p:cNvPr>
            <p:cNvCxnSpPr/>
            <p:nvPr userDrawn="1"/>
          </p:nvCxnSpPr>
          <p:spPr>
            <a:xfrm>
              <a:off x="951497" y="2522316"/>
              <a:ext cx="0" cy="289864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xmlns="" id="{BCCA69E7-7E62-48D3-BECA-3195D6013009}"/>
                </a:ext>
              </a:extLst>
            </p:cNvPr>
            <p:cNvSpPr/>
            <p:nvPr userDrawn="1"/>
          </p:nvSpPr>
          <p:spPr>
            <a:xfrm>
              <a:off x="882915" y="2453736"/>
              <a:ext cx="137160" cy="1371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noProof="0"/>
            </a:p>
          </p:txBody>
        </p:sp>
        <p:sp>
          <p:nvSpPr>
            <p:cNvPr id="24" name="Elipse 23">
              <a:extLst>
                <a:ext uri="{FF2B5EF4-FFF2-40B4-BE49-F238E27FC236}">
                  <a16:creationId xmlns:a16="http://schemas.microsoft.com/office/drawing/2014/main" xmlns="" id="{7372AC68-B45F-427C-BCD5-D1C11A81DEFD}"/>
                </a:ext>
              </a:extLst>
            </p:cNvPr>
            <p:cNvSpPr/>
            <p:nvPr userDrawn="1"/>
          </p:nvSpPr>
          <p:spPr>
            <a:xfrm>
              <a:off x="882917" y="5315899"/>
              <a:ext cx="137160" cy="1371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noProof="0"/>
            </a:p>
          </p:txBody>
        </p:sp>
      </p:grpSp>
      <p:grpSp>
        <p:nvGrpSpPr>
          <p:cNvPr id="49" name="Grupo 48">
            <a:extLst>
              <a:ext uri="{FF2B5EF4-FFF2-40B4-BE49-F238E27FC236}">
                <a16:creationId xmlns:a16="http://schemas.microsoft.com/office/drawing/2014/main" xmlns="" id="{063908B3-7B94-471C-A3B6-4DD1BAD057EC}"/>
              </a:ext>
            </a:extLst>
          </p:cNvPr>
          <p:cNvGrpSpPr/>
          <p:nvPr userDrawn="1"/>
        </p:nvGrpSpPr>
        <p:grpSpPr>
          <a:xfrm>
            <a:off x="750918" y="2898634"/>
            <a:ext cx="265176" cy="265176"/>
            <a:chOff x="818907" y="3062958"/>
            <a:chExt cx="265176" cy="265176"/>
          </a:xfrm>
        </p:grpSpPr>
        <p:sp>
          <p:nvSpPr>
            <p:cNvPr id="47" name="Elipse 46">
              <a:extLst>
                <a:ext uri="{FF2B5EF4-FFF2-40B4-BE49-F238E27FC236}">
                  <a16:creationId xmlns:a16="http://schemas.microsoft.com/office/drawing/2014/main" xmlns="" id="{4EBB9D0A-1778-4373-AD41-62E890959DCF}"/>
                </a:ext>
              </a:extLst>
            </p:cNvPr>
            <p:cNvSpPr/>
            <p:nvPr userDrawn="1"/>
          </p:nvSpPr>
          <p:spPr>
            <a:xfrm>
              <a:off x="818907" y="3062958"/>
              <a:ext cx="265176" cy="26517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noProof="0"/>
            </a:p>
          </p:txBody>
        </p:sp>
        <p:sp>
          <p:nvSpPr>
            <p:cNvPr id="48" name="Elipse 47">
              <a:extLst>
                <a:ext uri="{FF2B5EF4-FFF2-40B4-BE49-F238E27FC236}">
                  <a16:creationId xmlns:a16="http://schemas.microsoft.com/office/drawing/2014/main" xmlns="" id="{5C3271EA-E74D-4A74-B991-5C50166C37A5}"/>
                </a:ext>
              </a:extLst>
            </p:cNvPr>
            <p:cNvSpPr/>
            <p:nvPr userDrawn="1"/>
          </p:nvSpPr>
          <p:spPr>
            <a:xfrm>
              <a:off x="882915" y="3126966"/>
              <a:ext cx="137160" cy="1371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noProof="0"/>
            </a:p>
          </p:txBody>
        </p:sp>
      </p:grpSp>
      <p:grpSp>
        <p:nvGrpSpPr>
          <p:cNvPr id="26" name="Grupo 25">
            <a:extLst>
              <a:ext uri="{FF2B5EF4-FFF2-40B4-BE49-F238E27FC236}">
                <a16:creationId xmlns:a16="http://schemas.microsoft.com/office/drawing/2014/main" xmlns="" id="{F9A6FF48-4AA4-4CD2-B31D-B7049F9C4092}"/>
              </a:ext>
            </a:extLst>
          </p:cNvPr>
          <p:cNvGrpSpPr/>
          <p:nvPr userDrawn="1"/>
        </p:nvGrpSpPr>
        <p:grpSpPr>
          <a:xfrm>
            <a:off x="2908500" y="2331516"/>
            <a:ext cx="137160" cy="2999323"/>
            <a:chOff x="882917" y="2474883"/>
            <a:chExt cx="137160" cy="2999323"/>
          </a:xfrm>
        </p:grpSpPr>
        <p:cxnSp>
          <p:nvCxnSpPr>
            <p:cNvPr id="27" name="Conector recto 26">
              <a:extLst>
                <a:ext uri="{FF2B5EF4-FFF2-40B4-BE49-F238E27FC236}">
                  <a16:creationId xmlns:a16="http://schemas.microsoft.com/office/drawing/2014/main" xmlns="" id="{9E7874F7-CC98-4D64-8517-87F53501C42F}"/>
                </a:ext>
              </a:extLst>
            </p:cNvPr>
            <p:cNvCxnSpPr/>
            <p:nvPr userDrawn="1"/>
          </p:nvCxnSpPr>
          <p:spPr>
            <a:xfrm>
              <a:off x="951497" y="2543463"/>
              <a:ext cx="0" cy="289864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Elipse 27">
              <a:extLst>
                <a:ext uri="{FF2B5EF4-FFF2-40B4-BE49-F238E27FC236}">
                  <a16:creationId xmlns:a16="http://schemas.microsoft.com/office/drawing/2014/main" xmlns="" id="{86453AEA-ACAA-4861-B099-D90257B9BAF8}"/>
                </a:ext>
              </a:extLst>
            </p:cNvPr>
            <p:cNvSpPr/>
            <p:nvPr userDrawn="1"/>
          </p:nvSpPr>
          <p:spPr>
            <a:xfrm>
              <a:off x="882917" y="2474883"/>
              <a:ext cx="137160" cy="1371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noProof="0"/>
            </a:p>
          </p:txBody>
        </p:sp>
        <p:sp>
          <p:nvSpPr>
            <p:cNvPr id="29" name="Elipse 28">
              <a:extLst>
                <a:ext uri="{FF2B5EF4-FFF2-40B4-BE49-F238E27FC236}">
                  <a16:creationId xmlns:a16="http://schemas.microsoft.com/office/drawing/2014/main" xmlns="" id="{CA8484F9-DBBB-48DB-8CBC-A0E91BBD8207}"/>
                </a:ext>
              </a:extLst>
            </p:cNvPr>
            <p:cNvSpPr/>
            <p:nvPr userDrawn="1"/>
          </p:nvSpPr>
          <p:spPr>
            <a:xfrm>
              <a:off x="882917" y="5337046"/>
              <a:ext cx="137160" cy="1371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noProof="0"/>
            </a:p>
          </p:txBody>
        </p:sp>
      </p:grpSp>
      <p:grpSp>
        <p:nvGrpSpPr>
          <p:cNvPr id="50" name="Grupo 49">
            <a:extLst>
              <a:ext uri="{FF2B5EF4-FFF2-40B4-BE49-F238E27FC236}">
                <a16:creationId xmlns:a16="http://schemas.microsoft.com/office/drawing/2014/main" xmlns="" id="{787AB91B-1402-478A-9277-84A12987C1FE}"/>
              </a:ext>
            </a:extLst>
          </p:cNvPr>
          <p:cNvGrpSpPr/>
          <p:nvPr userDrawn="1"/>
        </p:nvGrpSpPr>
        <p:grpSpPr>
          <a:xfrm>
            <a:off x="2847246" y="2898634"/>
            <a:ext cx="265176" cy="265176"/>
            <a:chOff x="818907" y="3062958"/>
            <a:chExt cx="265176" cy="265176"/>
          </a:xfrm>
        </p:grpSpPr>
        <p:sp>
          <p:nvSpPr>
            <p:cNvPr id="51" name="Elipse 50">
              <a:extLst>
                <a:ext uri="{FF2B5EF4-FFF2-40B4-BE49-F238E27FC236}">
                  <a16:creationId xmlns:a16="http://schemas.microsoft.com/office/drawing/2014/main" xmlns="" id="{BEFCF036-CEA4-48A8-A00F-9F64AE548ED0}"/>
                </a:ext>
              </a:extLst>
            </p:cNvPr>
            <p:cNvSpPr/>
            <p:nvPr userDrawn="1"/>
          </p:nvSpPr>
          <p:spPr>
            <a:xfrm>
              <a:off x="818907" y="3062958"/>
              <a:ext cx="265176" cy="26517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noProof="0"/>
            </a:p>
          </p:txBody>
        </p:sp>
        <p:sp>
          <p:nvSpPr>
            <p:cNvPr id="52" name="Elipse 51">
              <a:extLst>
                <a:ext uri="{FF2B5EF4-FFF2-40B4-BE49-F238E27FC236}">
                  <a16:creationId xmlns:a16="http://schemas.microsoft.com/office/drawing/2014/main" xmlns="" id="{5EE24256-9159-4D60-B60A-3498FC98CD09}"/>
                </a:ext>
              </a:extLst>
            </p:cNvPr>
            <p:cNvSpPr/>
            <p:nvPr userDrawn="1"/>
          </p:nvSpPr>
          <p:spPr>
            <a:xfrm>
              <a:off x="882915" y="3126966"/>
              <a:ext cx="137160" cy="1371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noProof="0"/>
            </a:p>
          </p:txBody>
        </p:sp>
      </p:grpSp>
      <p:grpSp>
        <p:nvGrpSpPr>
          <p:cNvPr id="53" name="Grupo 52">
            <a:extLst>
              <a:ext uri="{FF2B5EF4-FFF2-40B4-BE49-F238E27FC236}">
                <a16:creationId xmlns:a16="http://schemas.microsoft.com/office/drawing/2014/main" xmlns="" id="{FA8C6DB1-44F7-483A-950F-B873D1D5B8D3}"/>
              </a:ext>
            </a:extLst>
          </p:cNvPr>
          <p:cNvGrpSpPr/>
          <p:nvPr userDrawn="1"/>
        </p:nvGrpSpPr>
        <p:grpSpPr>
          <a:xfrm>
            <a:off x="9064951" y="2898634"/>
            <a:ext cx="265176" cy="265176"/>
            <a:chOff x="818907" y="3062958"/>
            <a:chExt cx="265176" cy="265176"/>
          </a:xfrm>
        </p:grpSpPr>
        <p:sp>
          <p:nvSpPr>
            <p:cNvPr id="54" name="Elipse 53">
              <a:extLst>
                <a:ext uri="{FF2B5EF4-FFF2-40B4-BE49-F238E27FC236}">
                  <a16:creationId xmlns:a16="http://schemas.microsoft.com/office/drawing/2014/main" xmlns="" id="{E71AB570-1EDA-457E-B564-1F63367035D0}"/>
                </a:ext>
              </a:extLst>
            </p:cNvPr>
            <p:cNvSpPr/>
            <p:nvPr userDrawn="1"/>
          </p:nvSpPr>
          <p:spPr>
            <a:xfrm>
              <a:off x="818907" y="3062958"/>
              <a:ext cx="265176" cy="26517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noProof="0"/>
            </a:p>
          </p:txBody>
        </p:sp>
        <p:sp>
          <p:nvSpPr>
            <p:cNvPr id="55" name="Elipse 54">
              <a:extLst>
                <a:ext uri="{FF2B5EF4-FFF2-40B4-BE49-F238E27FC236}">
                  <a16:creationId xmlns:a16="http://schemas.microsoft.com/office/drawing/2014/main" xmlns="" id="{01CF7F51-5306-450B-9581-297B7DA95359}"/>
                </a:ext>
              </a:extLst>
            </p:cNvPr>
            <p:cNvSpPr/>
            <p:nvPr userDrawn="1"/>
          </p:nvSpPr>
          <p:spPr>
            <a:xfrm>
              <a:off x="882915" y="3126966"/>
              <a:ext cx="137160" cy="1371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noProof="0"/>
            </a:p>
          </p:txBody>
        </p:sp>
      </p:grpSp>
      <p:grpSp>
        <p:nvGrpSpPr>
          <p:cNvPr id="30" name="Grupo 29">
            <a:extLst>
              <a:ext uri="{FF2B5EF4-FFF2-40B4-BE49-F238E27FC236}">
                <a16:creationId xmlns:a16="http://schemas.microsoft.com/office/drawing/2014/main" xmlns="" id="{D88F938B-6889-476B-9F04-50877A3FFB94}"/>
              </a:ext>
            </a:extLst>
          </p:cNvPr>
          <p:cNvGrpSpPr/>
          <p:nvPr userDrawn="1"/>
        </p:nvGrpSpPr>
        <p:grpSpPr>
          <a:xfrm>
            <a:off x="5003010" y="2331516"/>
            <a:ext cx="137160" cy="2999323"/>
            <a:chOff x="882917" y="2474883"/>
            <a:chExt cx="137160" cy="2999323"/>
          </a:xfrm>
        </p:grpSpPr>
        <p:cxnSp>
          <p:nvCxnSpPr>
            <p:cNvPr id="31" name="Conector recto 30">
              <a:extLst>
                <a:ext uri="{FF2B5EF4-FFF2-40B4-BE49-F238E27FC236}">
                  <a16:creationId xmlns:a16="http://schemas.microsoft.com/office/drawing/2014/main" xmlns="" id="{979342DA-D3C1-4717-B6CC-2654C333D29D}"/>
                </a:ext>
              </a:extLst>
            </p:cNvPr>
            <p:cNvCxnSpPr/>
            <p:nvPr userDrawn="1"/>
          </p:nvCxnSpPr>
          <p:spPr>
            <a:xfrm>
              <a:off x="951497" y="2543463"/>
              <a:ext cx="0" cy="289864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Elipse 31">
              <a:extLst>
                <a:ext uri="{FF2B5EF4-FFF2-40B4-BE49-F238E27FC236}">
                  <a16:creationId xmlns:a16="http://schemas.microsoft.com/office/drawing/2014/main" xmlns="" id="{8CB6D1AF-ADDB-42D5-BEB9-99A7EE070255}"/>
                </a:ext>
              </a:extLst>
            </p:cNvPr>
            <p:cNvSpPr/>
            <p:nvPr userDrawn="1"/>
          </p:nvSpPr>
          <p:spPr>
            <a:xfrm>
              <a:off x="882917" y="2474883"/>
              <a:ext cx="137160" cy="1371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noProof="0"/>
            </a:p>
          </p:txBody>
        </p:sp>
        <p:sp>
          <p:nvSpPr>
            <p:cNvPr id="33" name="Elipse 32">
              <a:extLst>
                <a:ext uri="{FF2B5EF4-FFF2-40B4-BE49-F238E27FC236}">
                  <a16:creationId xmlns:a16="http://schemas.microsoft.com/office/drawing/2014/main" xmlns="" id="{C986ED45-F31E-4EB9-BB0F-3079602EB4A2}"/>
                </a:ext>
              </a:extLst>
            </p:cNvPr>
            <p:cNvSpPr/>
            <p:nvPr userDrawn="1"/>
          </p:nvSpPr>
          <p:spPr>
            <a:xfrm>
              <a:off x="882917" y="5337046"/>
              <a:ext cx="137160" cy="1371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noProof="0"/>
            </a:p>
          </p:txBody>
        </p:sp>
      </p:grpSp>
      <p:sp>
        <p:nvSpPr>
          <p:cNvPr id="57" name="Elipse 56">
            <a:extLst>
              <a:ext uri="{FF2B5EF4-FFF2-40B4-BE49-F238E27FC236}">
                <a16:creationId xmlns:a16="http://schemas.microsoft.com/office/drawing/2014/main" xmlns="" id="{923CFC93-94E9-4366-8810-F0ACAFD54CFD}"/>
              </a:ext>
            </a:extLst>
          </p:cNvPr>
          <p:cNvSpPr/>
          <p:nvPr userDrawn="1"/>
        </p:nvSpPr>
        <p:spPr>
          <a:xfrm>
            <a:off x="4938426" y="2898634"/>
            <a:ext cx="265176" cy="26517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58" name="Elipse 57">
            <a:extLst>
              <a:ext uri="{FF2B5EF4-FFF2-40B4-BE49-F238E27FC236}">
                <a16:creationId xmlns:a16="http://schemas.microsoft.com/office/drawing/2014/main" xmlns="" id="{0D6790E5-47B0-4794-ADB1-4FC8402D665C}"/>
              </a:ext>
            </a:extLst>
          </p:cNvPr>
          <p:cNvSpPr/>
          <p:nvPr userDrawn="1"/>
        </p:nvSpPr>
        <p:spPr>
          <a:xfrm>
            <a:off x="5002434" y="2962642"/>
            <a:ext cx="137160" cy="1371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/>
          </a:p>
        </p:txBody>
      </p:sp>
      <p:grpSp>
        <p:nvGrpSpPr>
          <p:cNvPr id="34" name="Grupo 33">
            <a:extLst>
              <a:ext uri="{FF2B5EF4-FFF2-40B4-BE49-F238E27FC236}">
                <a16:creationId xmlns:a16="http://schemas.microsoft.com/office/drawing/2014/main" xmlns="" id="{596C3237-54C9-480C-AABB-5A95AB84DF38}"/>
              </a:ext>
            </a:extLst>
          </p:cNvPr>
          <p:cNvGrpSpPr/>
          <p:nvPr userDrawn="1"/>
        </p:nvGrpSpPr>
        <p:grpSpPr>
          <a:xfrm>
            <a:off x="7097520" y="2331516"/>
            <a:ext cx="137160" cy="2999323"/>
            <a:chOff x="882917" y="2474883"/>
            <a:chExt cx="137160" cy="2999323"/>
          </a:xfrm>
        </p:grpSpPr>
        <p:cxnSp>
          <p:nvCxnSpPr>
            <p:cNvPr id="35" name="Conector recto 34">
              <a:extLst>
                <a:ext uri="{FF2B5EF4-FFF2-40B4-BE49-F238E27FC236}">
                  <a16:creationId xmlns:a16="http://schemas.microsoft.com/office/drawing/2014/main" xmlns="" id="{2B1C5BC3-88E2-4319-B05B-55A77D959B8C}"/>
                </a:ext>
              </a:extLst>
            </p:cNvPr>
            <p:cNvCxnSpPr/>
            <p:nvPr userDrawn="1"/>
          </p:nvCxnSpPr>
          <p:spPr>
            <a:xfrm>
              <a:off x="951497" y="2543463"/>
              <a:ext cx="0" cy="289864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Elipse 35">
              <a:extLst>
                <a:ext uri="{FF2B5EF4-FFF2-40B4-BE49-F238E27FC236}">
                  <a16:creationId xmlns:a16="http://schemas.microsoft.com/office/drawing/2014/main" xmlns="" id="{75AD3DDE-89C5-4CB3-A7C4-52A77D798D0A}"/>
                </a:ext>
              </a:extLst>
            </p:cNvPr>
            <p:cNvSpPr/>
            <p:nvPr userDrawn="1"/>
          </p:nvSpPr>
          <p:spPr>
            <a:xfrm>
              <a:off x="882917" y="2474883"/>
              <a:ext cx="137160" cy="1371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noProof="0"/>
            </a:p>
          </p:txBody>
        </p:sp>
        <p:sp>
          <p:nvSpPr>
            <p:cNvPr id="37" name="Elipse 36">
              <a:extLst>
                <a:ext uri="{FF2B5EF4-FFF2-40B4-BE49-F238E27FC236}">
                  <a16:creationId xmlns:a16="http://schemas.microsoft.com/office/drawing/2014/main" xmlns="" id="{E492ADD7-891E-47B3-B12A-0B729BD59B7C}"/>
                </a:ext>
              </a:extLst>
            </p:cNvPr>
            <p:cNvSpPr/>
            <p:nvPr userDrawn="1"/>
          </p:nvSpPr>
          <p:spPr>
            <a:xfrm>
              <a:off x="882917" y="5337046"/>
              <a:ext cx="137160" cy="1371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noProof="0"/>
            </a:p>
          </p:txBody>
        </p:sp>
      </p:grpSp>
      <p:grpSp>
        <p:nvGrpSpPr>
          <p:cNvPr id="59" name="Grupo 58">
            <a:extLst>
              <a:ext uri="{FF2B5EF4-FFF2-40B4-BE49-F238E27FC236}">
                <a16:creationId xmlns:a16="http://schemas.microsoft.com/office/drawing/2014/main" xmlns="" id="{46626098-B638-41DE-A19F-347385124AF0}"/>
              </a:ext>
            </a:extLst>
          </p:cNvPr>
          <p:cNvGrpSpPr/>
          <p:nvPr userDrawn="1"/>
        </p:nvGrpSpPr>
        <p:grpSpPr>
          <a:xfrm>
            <a:off x="7036590" y="2898634"/>
            <a:ext cx="265176" cy="265176"/>
            <a:chOff x="821985" y="3062284"/>
            <a:chExt cx="265176" cy="265176"/>
          </a:xfrm>
        </p:grpSpPr>
        <p:sp>
          <p:nvSpPr>
            <p:cNvPr id="60" name="Elipse 59">
              <a:extLst>
                <a:ext uri="{FF2B5EF4-FFF2-40B4-BE49-F238E27FC236}">
                  <a16:creationId xmlns:a16="http://schemas.microsoft.com/office/drawing/2014/main" xmlns="" id="{BFDD77FF-4A87-4A8F-9110-8D6977A8ED44}"/>
                </a:ext>
              </a:extLst>
            </p:cNvPr>
            <p:cNvSpPr/>
            <p:nvPr userDrawn="1"/>
          </p:nvSpPr>
          <p:spPr>
            <a:xfrm>
              <a:off x="821985" y="3062284"/>
              <a:ext cx="265176" cy="26517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noProof="0"/>
            </a:p>
          </p:txBody>
        </p:sp>
        <p:sp>
          <p:nvSpPr>
            <p:cNvPr id="61" name="Elipse 60">
              <a:extLst>
                <a:ext uri="{FF2B5EF4-FFF2-40B4-BE49-F238E27FC236}">
                  <a16:creationId xmlns:a16="http://schemas.microsoft.com/office/drawing/2014/main" xmlns="" id="{D6ECC322-F330-4C26-AC6A-506672D90A6F}"/>
                </a:ext>
              </a:extLst>
            </p:cNvPr>
            <p:cNvSpPr/>
            <p:nvPr userDrawn="1"/>
          </p:nvSpPr>
          <p:spPr>
            <a:xfrm>
              <a:off x="885993" y="3126292"/>
              <a:ext cx="137160" cy="1371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noProof="0"/>
            </a:p>
          </p:txBody>
        </p:sp>
      </p:grpSp>
    </p:spTree>
    <p:extLst>
      <p:ext uri="{BB962C8B-B14F-4D97-AF65-F5344CB8AC3E}">
        <p14:creationId xmlns:p14="http://schemas.microsoft.com/office/powerpoint/2010/main" val="3287880153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 xmlns="">
        <p15:guide id="1" orient="horz" pos="572" userDrawn="1">
          <p15:clr>
            <a:srgbClr val="FBAE40"/>
          </p15:clr>
        </p15:guide>
        <p15:guide id="2" pos="551" userDrawn="1">
          <p15:clr>
            <a:srgbClr val="FBAE40"/>
          </p15:clr>
        </p15:guide>
        <p15:guide id="3" pos="7080" userDrawn="1">
          <p15:clr>
            <a:srgbClr val="FBAE40"/>
          </p15:clr>
        </p15:guide>
        <p15:guide id="4" orient="horz" pos="3744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ector recto 8">
            <a:extLst>
              <a:ext uri="{FF2B5EF4-FFF2-40B4-BE49-F238E27FC236}">
                <a16:creationId xmlns:a16="http://schemas.microsoft.com/office/drawing/2014/main" xmlns="" id="{0FFE583A-448B-424C-9B6C-980A58B939A8}"/>
              </a:ext>
            </a:extLst>
          </p:cNvPr>
          <p:cNvCxnSpPr>
            <a:cxnSpLocks/>
            <a:stCxn id="8" idx="6"/>
            <a:endCxn id="10" idx="6"/>
          </p:cNvCxnSpPr>
          <p:nvPr userDrawn="1"/>
        </p:nvCxnSpPr>
        <p:spPr>
          <a:xfrm flipV="1">
            <a:off x="1070213" y="6081964"/>
            <a:ext cx="10174050" cy="1"/>
          </a:xfrm>
          <a:prstGeom prst="line">
            <a:avLst/>
          </a:prstGeom>
          <a:ln w="889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lipse 9">
            <a:extLst>
              <a:ext uri="{FF2B5EF4-FFF2-40B4-BE49-F238E27FC236}">
                <a16:creationId xmlns:a16="http://schemas.microsoft.com/office/drawing/2014/main" xmlns="" id="{0F4F28C2-CC34-4947-B0FE-B44514C5BFC8}"/>
              </a:ext>
            </a:extLst>
          </p:cNvPr>
          <p:cNvSpPr/>
          <p:nvPr userDrawn="1"/>
        </p:nvSpPr>
        <p:spPr>
          <a:xfrm>
            <a:off x="11107103" y="6013384"/>
            <a:ext cx="137160" cy="13716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r>
              <a:rPr lang="es-ES" noProof="0"/>
              <a:t> </a:t>
            </a:r>
          </a:p>
        </p:txBody>
      </p:sp>
      <p:sp>
        <p:nvSpPr>
          <p:cNvPr id="2" name="Marcador de posición de título 1">
            <a:extLst>
              <a:ext uri="{FF2B5EF4-FFF2-40B4-BE49-F238E27FC236}">
                <a16:creationId xmlns:a16="http://schemas.microsoft.com/office/drawing/2014/main" xmlns="" id="{F8423FD6-47FA-40FA-AC79-BC9F7AE1F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xmlns="" id="{3D7E562E-0BAA-491E-B8FD-1A05C9CA6E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0C72BA95-4805-4B42-9280-BD99DBEAF6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03765" y="6088551"/>
            <a:ext cx="2743200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i="1">
                <a:solidFill>
                  <a:srgbClr val="3B4D55"/>
                </a:solidFill>
              </a:defRPr>
            </a:lvl1pPr>
          </a:lstStyle>
          <a:p>
            <a:pPr rtl="0"/>
            <a:r>
              <a:rPr lang="es-ES" noProof="0"/>
              <a:t>DD.MM.20XX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898772EE-4DFE-49F7-BB57-F122C643F5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03765" y="5829266"/>
            <a:ext cx="2743200" cy="25269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i="1">
                <a:solidFill>
                  <a:srgbClr val="B4001B"/>
                </a:solidFill>
              </a:defRPr>
            </a:lvl1pPr>
          </a:lstStyle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xmlns="" id="{0DF2AD18-5088-44AE-A929-D2B09BDCBE5A}"/>
              </a:ext>
            </a:extLst>
          </p:cNvPr>
          <p:cNvSpPr/>
          <p:nvPr userDrawn="1"/>
        </p:nvSpPr>
        <p:spPr>
          <a:xfrm>
            <a:off x="805037" y="5949377"/>
            <a:ext cx="265176" cy="26517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xmlns="" id="{C905A4A8-6013-489C-BF67-FC05831CE9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915" y="5899402"/>
            <a:ext cx="3210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 i="1">
                <a:solidFill>
                  <a:schemeClr val="bg1"/>
                </a:solidFill>
              </a:defRPr>
            </a:lvl1pPr>
          </a:lstStyle>
          <a:p>
            <a:fld id="{4F4E0FEE-E42D-435A-A441-DBC63D7AFC28}" type="slidenum">
              <a:rPr lang="es-ES" noProof="0" smtClean="0"/>
              <a:pPr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896876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500" kern="1200">
          <a:solidFill>
            <a:srgbClr val="3B4D55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rgbClr val="3B4D55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rgbClr val="3B4D55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rgbClr val="3B4D55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rgbClr val="3B4D55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jp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9 Rectángulo"/>
          <p:cNvSpPr/>
          <p:nvPr/>
        </p:nvSpPr>
        <p:spPr>
          <a:xfrm>
            <a:off x="1" y="1434254"/>
            <a:ext cx="12192000" cy="503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2" name="Subtítulo 2">
            <a:extLst>
              <a:ext uri="{FF2B5EF4-FFF2-40B4-BE49-F238E27FC236}">
                <a16:creationId xmlns:a16="http://schemas.microsoft.com/office/drawing/2014/main" xmlns="" id="{9826B88A-CA53-4491-9D51-BD04EBF2F4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7572" y="839337"/>
            <a:ext cx="5606171" cy="5467168"/>
          </a:xfrm>
        </p:spPr>
        <p:txBody>
          <a:bodyPr rtlCol="0"/>
          <a:lstStyle/>
          <a:p>
            <a:pPr rtl="0"/>
            <a:r>
              <a:rPr lang="es-ES" sz="2000" dirty="0" smtClean="0"/>
              <a:t>.</a:t>
            </a:r>
          </a:p>
          <a:p>
            <a:pPr rtl="0"/>
            <a:endParaRPr lang="es-ES" sz="2000" dirty="0"/>
          </a:p>
          <a:p>
            <a:pPr rtl="0"/>
            <a:endParaRPr lang="es-ES" sz="2000" dirty="0"/>
          </a:p>
          <a:p>
            <a:pPr rtl="0">
              <a:lnSpc>
                <a:spcPct val="100000"/>
              </a:lnSpc>
              <a:spcBef>
                <a:spcPts val="0"/>
              </a:spcBef>
            </a:pPr>
            <a:r>
              <a:rPr lang="es-ES" dirty="0" smtClean="0"/>
              <a:t>Historia del Carmelo Teresiano</a:t>
            </a:r>
          </a:p>
          <a:p>
            <a:r>
              <a:rPr lang="es-ES" dirty="0" smtClean="0"/>
              <a:t>P. </a:t>
            </a:r>
            <a:r>
              <a:rPr lang="es-ES" dirty="0" smtClean="0">
                <a:solidFill>
                  <a:schemeClr val="accent3"/>
                </a:solidFill>
              </a:rPr>
              <a:t>Pedro Ortega, </a:t>
            </a:r>
            <a:r>
              <a:rPr lang="es-ES" dirty="0" err="1" smtClean="0">
                <a:solidFill>
                  <a:schemeClr val="accent3"/>
                </a:solidFill>
              </a:rPr>
              <a:t>OCD</a:t>
            </a:r>
            <a:r>
              <a:rPr lang="es-ES" dirty="0" smtClean="0">
                <a:solidFill>
                  <a:schemeClr val="accent3"/>
                </a:solidFill>
              </a:rPr>
              <a:t> </a:t>
            </a:r>
            <a:endParaRPr lang="es-ES" dirty="0">
              <a:solidFill>
                <a:schemeClr val="accent3"/>
              </a:solidFill>
            </a:endParaRPr>
          </a:p>
          <a:p>
            <a:pPr rtl="0"/>
            <a:endParaRPr lang="es-ES" sz="2400" dirty="0" smtClean="0">
              <a:solidFill>
                <a:schemeClr val="accent3"/>
              </a:solidFill>
            </a:endParaRPr>
          </a:p>
          <a:p>
            <a:pPr rtl="0"/>
            <a:endParaRPr lang="es-ES" sz="2400" dirty="0" smtClean="0">
              <a:solidFill>
                <a:schemeClr val="accent3"/>
              </a:solidFill>
            </a:endParaRPr>
          </a:p>
          <a:p>
            <a:pPr rtl="0"/>
            <a:endParaRPr lang="es-ES" sz="2400" dirty="0"/>
          </a:p>
          <a:p>
            <a:pPr rtl="0"/>
            <a:endParaRPr lang="es-ES" sz="2400" dirty="0" smtClean="0">
              <a:solidFill>
                <a:schemeClr val="accent3"/>
              </a:solidFill>
            </a:endParaRPr>
          </a:p>
          <a:p>
            <a:pPr rtl="0"/>
            <a:endParaRPr lang="es-ES" sz="2400" dirty="0" smtClean="0">
              <a:solidFill>
                <a:schemeClr val="accent3"/>
              </a:solidFill>
            </a:endParaRPr>
          </a:p>
          <a:p>
            <a:pPr rtl="0"/>
            <a:endParaRPr lang="es-ES" sz="2400" dirty="0"/>
          </a:p>
          <a:p>
            <a:pPr rtl="0">
              <a:spcBef>
                <a:spcPts val="0"/>
              </a:spcBef>
            </a:pPr>
            <a:r>
              <a:rPr lang="es-ES" sz="2000" dirty="0" smtClean="0">
                <a:solidFill>
                  <a:schemeClr val="accent3"/>
                </a:solidFill>
              </a:rPr>
              <a:t> </a:t>
            </a:r>
            <a:r>
              <a:rPr lang="es-ES" sz="1600" dirty="0" smtClean="0"/>
              <a:t>Expositor: </a:t>
            </a:r>
            <a:r>
              <a:rPr lang="es-ES" sz="1600" dirty="0" smtClean="0">
                <a:solidFill>
                  <a:schemeClr val="accent3"/>
                </a:solidFill>
              </a:rPr>
              <a:t>Fabián Landy G.</a:t>
            </a:r>
          </a:p>
          <a:p>
            <a:pPr rtl="0">
              <a:spcBef>
                <a:spcPts val="0"/>
              </a:spcBef>
            </a:pPr>
            <a:r>
              <a:rPr lang="es-ES" sz="1600" dirty="0" smtClean="0"/>
              <a:t>Cuenca- Ecuador</a:t>
            </a:r>
            <a:endParaRPr lang="es-ES" sz="1600" dirty="0" smtClean="0">
              <a:solidFill>
                <a:schemeClr val="accent3"/>
              </a:solidFill>
            </a:endParaRPr>
          </a:p>
          <a:p>
            <a:pPr rtl="0">
              <a:spcBef>
                <a:spcPts val="0"/>
              </a:spcBef>
            </a:pPr>
            <a:r>
              <a:rPr lang="es-ES" sz="1200" dirty="0" smtClean="0"/>
              <a:t>2023</a:t>
            </a:r>
            <a:endParaRPr lang="es-ES" sz="1400" dirty="0" smtClean="0">
              <a:solidFill>
                <a:schemeClr val="accent3"/>
              </a:solidFill>
            </a:endParaRPr>
          </a:p>
        </p:txBody>
      </p:sp>
      <p:pic>
        <p:nvPicPr>
          <p:cNvPr id="15362" name="Picture 2" descr="Historia del Carmelo Teresiano (KARMEL) (Spanish Edition): Ortega, Pedro:  9788483532966: Amazon.com: Book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578" y="1"/>
            <a:ext cx="464972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8818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86D4E23-F409-4691-84CD-C0C52AD3F0C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>
            <a:normAutofit fontScale="90000"/>
          </a:bodyPr>
          <a:lstStyle/>
          <a:p>
            <a:r>
              <a:rPr lang="es-ES" dirty="0"/>
              <a:t>Historia del Carmelo Teresiano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9826B88A-CA53-4491-9D51-BD04EBF2F4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31590" y="1349521"/>
            <a:ext cx="8617176" cy="1024402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chemeClr val="accent3"/>
                </a:solidFill>
              </a:rPr>
              <a:t> I. EREMITAS Y MENDICANTES</a:t>
            </a:r>
          </a:p>
          <a:p>
            <a:pPr rtl="0"/>
            <a:r>
              <a:rPr lang="es-ES" dirty="0" smtClean="0"/>
              <a:t>Fr. Pedro Ortega </a:t>
            </a:r>
            <a:r>
              <a:rPr lang="es-ES" dirty="0" err="1" smtClean="0"/>
              <a:t>ocd</a:t>
            </a:r>
            <a:r>
              <a:rPr lang="es-ES" dirty="0" smtClean="0"/>
              <a:t>.</a:t>
            </a:r>
            <a:endParaRPr lang="es-ES" dirty="0" smtClean="0">
              <a:solidFill>
                <a:schemeClr val="accent3"/>
              </a:solidFill>
            </a:endParaRP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CFA04035-833F-47A3-9B42-8D3A786CD6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rtlCol="0"/>
          <a:lstStyle/>
          <a:p>
            <a:pPr rtl="0"/>
            <a:r>
              <a:rPr lang="es-ES" dirty="0" smtClean="0">
                <a:solidFill>
                  <a:schemeClr val="tx1"/>
                </a:solidFill>
              </a:rPr>
              <a:t>s. IX </a:t>
            </a:r>
            <a:r>
              <a:rPr lang="es-ES" dirty="0" err="1" smtClean="0">
                <a:solidFill>
                  <a:schemeClr val="tx1"/>
                </a:solidFill>
              </a:rPr>
              <a:t>aC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xmlns="" id="{D627327C-3A41-4D1E-A5CE-D0A5F328120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02002" y="3176106"/>
            <a:ext cx="2052000" cy="368946"/>
          </a:xfrm>
        </p:spPr>
        <p:txBody>
          <a:bodyPr rtlCol="0"/>
          <a:lstStyle/>
          <a:p>
            <a:pPr rtl="0"/>
            <a:r>
              <a:rPr lang="es-ES" sz="1700" dirty="0" smtClean="0">
                <a:solidFill>
                  <a:schemeClr val="accent3"/>
                </a:solidFill>
              </a:rPr>
              <a:t>Elías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xmlns="" id="{1EB50FA0-8BDD-46C8-99F1-A2927A8655F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es-ES" dirty="0" smtClean="0">
                <a:solidFill>
                  <a:schemeClr val="tx1"/>
                </a:solidFill>
              </a:rPr>
              <a:t>26 </a:t>
            </a:r>
            <a:r>
              <a:rPr lang="es-ES" dirty="0" err="1">
                <a:solidFill>
                  <a:schemeClr val="tx1"/>
                </a:solidFill>
              </a:rPr>
              <a:t>dC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xmlns="" id="{7BE427F9-9DA3-442F-9E6F-54A21B401D5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156124" y="3176106"/>
            <a:ext cx="2052000" cy="368946"/>
          </a:xfrm>
        </p:spPr>
        <p:txBody>
          <a:bodyPr rtlCol="0"/>
          <a:lstStyle/>
          <a:p>
            <a:pPr rtl="0"/>
            <a:r>
              <a:rPr lang="es-ES" sz="1700" dirty="0">
                <a:solidFill>
                  <a:schemeClr val="accent3"/>
                </a:solidFill>
              </a:rPr>
              <a:t>Juan el Bautista</a:t>
            </a:r>
          </a:p>
        </p:txBody>
      </p:sp>
      <p:sp>
        <p:nvSpPr>
          <p:cNvPr id="16" name="Marcador de texto 15">
            <a:extLst>
              <a:ext uri="{FF2B5EF4-FFF2-40B4-BE49-F238E27FC236}">
                <a16:creationId xmlns:a16="http://schemas.microsoft.com/office/drawing/2014/main" xmlns="" id="{16E9DC07-6080-4AF6-8CFB-03465BE57D4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153990" y="3640835"/>
            <a:ext cx="1697037" cy="1414919"/>
          </a:xfrm>
        </p:spPr>
        <p:txBody>
          <a:bodyPr rtlCol="0"/>
          <a:lstStyle/>
          <a:p>
            <a:r>
              <a:rPr lang="es-ES" dirty="0">
                <a:solidFill>
                  <a:schemeClr val="accent3"/>
                </a:solidFill>
              </a:rPr>
              <a:t>Profeta. Vivió en el desierto. Tenía el espíritu de Elías </a:t>
            </a:r>
            <a:r>
              <a:rPr lang="es-ES" dirty="0" smtClean="0">
                <a:solidFill>
                  <a:schemeClr val="accent3"/>
                </a:solidFill>
              </a:rPr>
              <a:t>(</a:t>
            </a:r>
            <a:r>
              <a:rPr lang="es-ES" dirty="0"/>
              <a:t>Mt 17, </a:t>
            </a:r>
            <a:r>
              <a:rPr lang="es-ES" dirty="0" smtClean="0"/>
              <a:t>10-13)</a:t>
            </a:r>
            <a:endParaRPr lang="es-ES" dirty="0">
              <a:solidFill>
                <a:schemeClr val="accent3"/>
              </a:solidFill>
            </a:endParaRP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xmlns="" id="{53D9E183-E0BA-4EFB-909C-B21CDB32981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rtlCol="0"/>
          <a:lstStyle/>
          <a:p>
            <a:pPr rtl="0"/>
            <a:r>
              <a:rPr lang="es-ES" dirty="0" smtClean="0">
                <a:solidFill>
                  <a:schemeClr val="tx1"/>
                </a:solidFill>
              </a:rPr>
              <a:t>228 </a:t>
            </a:r>
            <a:r>
              <a:rPr lang="es-ES" dirty="0" err="1">
                <a:solidFill>
                  <a:schemeClr val="tx1"/>
                </a:solidFill>
              </a:rPr>
              <a:t>dC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xmlns="" id="{245462CD-F97C-4BB7-AF35-E94CC365952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233185" y="3176106"/>
            <a:ext cx="2052000" cy="368946"/>
          </a:xfrm>
        </p:spPr>
        <p:txBody>
          <a:bodyPr rtlCol="0"/>
          <a:lstStyle/>
          <a:p>
            <a:pPr rtl="0"/>
            <a:r>
              <a:rPr lang="es-ES" sz="1700" dirty="0">
                <a:solidFill>
                  <a:schemeClr val="accent3"/>
                </a:solidFill>
              </a:rPr>
              <a:t>San Pablo Teseo</a:t>
            </a:r>
          </a:p>
        </p:txBody>
      </p:sp>
      <p:sp>
        <p:nvSpPr>
          <p:cNvPr id="17" name="Marcador de texto 16">
            <a:extLst>
              <a:ext uri="{FF2B5EF4-FFF2-40B4-BE49-F238E27FC236}">
                <a16:creationId xmlns:a16="http://schemas.microsoft.com/office/drawing/2014/main" xmlns="" id="{DF398F53-954F-4FC0-88A5-32A456A33D3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231051" y="3640835"/>
            <a:ext cx="1834121" cy="1414919"/>
          </a:xfrm>
        </p:spPr>
        <p:txBody>
          <a:bodyPr rtlCol="0"/>
          <a:lstStyle/>
          <a:p>
            <a:pPr rtl="0"/>
            <a:r>
              <a:rPr lang="es-ES" dirty="0">
                <a:solidFill>
                  <a:schemeClr val="accent3"/>
                </a:solidFill>
              </a:rPr>
              <a:t>Pablo de </a:t>
            </a:r>
            <a:r>
              <a:rPr lang="es-ES" dirty="0" err="1">
                <a:solidFill>
                  <a:schemeClr val="accent3"/>
                </a:solidFill>
              </a:rPr>
              <a:t>Tesea</a:t>
            </a:r>
            <a:r>
              <a:rPr lang="es-ES" dirty="0">
                <a:solidFill>
                  <a:schemeClr val="accent3"/>
                </a:solidFill>
              </a:rPr>
              <a:t>. El </a:t>
            </a:r>
            <a:r>
              <a:rPr lang="es-ES" dirty="0" smtClean="0">
                <a:solidFill>
                  <a:schemeClr val="accent3"/>
                </a:solidFill>
              </a:rPr>
              <a:t>Egipcio, vivió 90 años en desierto.</a:t>
            </a:r>
          </a:p>
          <a:p>
            <a:pPr rtl="0"/>
            <a:r>
              <a:rPr lang="es-ES" dirty="0" smtClean="0"/>
              <a:t>1er. Eremita espiritual en tradición apostólica</a:t>
            </a:r>
            <a:endParaRPr lang="es-ES" dirty="0">
              <a:solidFill>
                <a:schemeClr val="accent3"/>
              </a:solidFill>
            </a:endParaRPr>
          </a:p>
          <a:p>
            <a:pPr rtl="0"/>
            <a:endParaRPr lang="es-ES" dirty="0">
              <a:solidFill>
                <a:schemeClr val="accent3"/>
              </a:solidFill>
            </a:endParaRP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xmlns="" id="{6D2C7FD2-2A48-41BD-B107-E8DDA37CB1E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 rtlCol="0"/>
          <a:lstStyle/>
          <a:p>
            <a:pPr rtl="0"/>
            <a:r>
              <a:rPr lang="es-ES" dirty="0" smtClean="0">
                <a:solidFill>
                  <a:schemeClr val="tx1"/>
                </a:solidFill>
              </a:rPr>
              <a:t>251 </a:t>
            </a:r>
            <a:r>
              <a:rPr lang="es-ES" dirty="0" err="1">
                <a:solidFill>
                  <a:schemeClr val="tx1"/>
                </a:solidFill>
              </a:rPr>
              <a:t>dC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xmlns="" id="{81F78730-06AC-4CBB-B56A-013A42F5F6E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310245" y="3176106"/>
            <a:ext cx="2638407" cy="424344"/>
          </a:xfrm>
        </p:spPr>
        <p:txBody>
          <a:bodyPr rtlCol="0"/>
          <a:lstStyle/>
          <a:p>
            <a:pPr rtl="0"/>
            <a:r>
              <a:rPr lang="es-ES" sz="1700" dirty="0">
                <a:solidFill>
                  <a:schemeClr val="accent3"/>
                </a:solidFill>
              </a:rPr>
              <a:t>San </a:t>
            </a:r>
            <a:r>
              <a:rPr lang="es-ES" sz="1700" dirty="0" smtClean="0">
                <a:solidFill>
                  <a:schemeClr val="accent3"/>
                </a:solidFill>
              </a:rPr>
              <a:t>Antonio Abad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18" name="Marcador de texto 17">
            <a:extLst>
              <a:ext uri="{FF2B5EF4-FFF2-40B4-BE49-F238E27FC236}">
                <a16:creationId xmlns:a16="http://schemas.microsoft.com/office/drawing/2014/main" xmlns="" id="{4DD7473F-5C97-4494-8F24-D313570F369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308112" y="3640836"/>
            <a:ext cx="2279543" cy="1419896"/>
          </a:xfrm>
        </p:spPr>
        <p:txBody>
          <a:bodyPr rtlCol="0"/>
          <a:lstStyle/>
          <a:p>
            <a:pPr rtl="0"/>
            <a:r>
              <a:rPr lang="es-ES" dirty="0" smtClean="0"/>
              <a:t>Monje cristiano católico. Fundador del movimiento Eremítico.</a:t>
            </a:r>
            <a:endParaRPr lang="es-ES" dirty="0"/>
          </a:p>
          <a:p>
            <a:pPr rtl="0"/>
            <a:r>
              <a:rPr lang="es-ES" dirty="0" smtClean="0">
                <a:solidFill>
                  <a:schemeClr val="accent3"/>
                </a:solidFill>
              </a:rPr>
              <a:t>Modelo de piedad y referente del contemplativo </a:t>
            </a:r>
            <a:endParaRPr lang="es-ES" dirty="0">
              <a:solidFill>
                <a:schemeClr val="accent3"/>
              </a:solidFill>
            </a:endParaRPr>
          </a:p>
        </p:txBody>
      </p:sp>
      <p:sp>
        <p:nvSpPr>
          <p:cNvPr id="20" name="Marcador de número de diapositiva 19">
            <a:extLst>
              <a:ext uri="{FF2B5EF4-FFF2-40B4-BE49-F238E27FC236}">
                <a16:creationId xmlns:a16="http://schemas.microsoft.com/office/drawing/2014/main" xmlns="" id="{6888DC6A-B73D-407F-A6AD-C17137CBA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r>
              <a:rPr lang="es-ES" sz="900" dirty="0"/>
              <a:t>0</a:t>
            </a:r>
            <a:fld id="{4F4E0FEE-E42D-435A-A441-DBC63D7AFC28}" type="slidenum">
              <a:rPr lang="es-ES" sz="900" smtClean="0"/>
              <a:t>2</a:t>
            </a:fld>
            <a:endParaRPr lang="es-ES" sz="900" dirty="0"/>
          </a:p>
        </p:txBody>
      </p:sp>
      <p:pic>
        <p:nvPicPr>
          <p:cNvPr id="34" name="Imagen 33">
            <a:extLst>
              <a:ext uri="{FF2B5EF4-FFF2-40B4-BE49-F238E27FC236}">
                <a16:creationId xmlns:a16="http://schemas.microsoft.com/office/drawing/2014/main" xmlns="" id="{B1A115BE-FAC2-0954-FABD-B3DB56B091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3789" y="5259548"/>
            <a:ext cx="1773741" cy="1245097"/>
          </a:xfrm>
          <a:prstGeom prst="rect">
            <a:avLst/>
          </a:prstGeom>
        </p:spPr>
      </p:pic>
      <p:sp>
        <p:nvSpPr>
          <p:cNvPr id="38" name="Marcador de texto 22">
            <a:extLst>
              <a:ext uri="{FF2B5EF4-FFF2-40B4-BE49-F238E27FC236}">
                <a16:creationId xmlns:a16="http://schemas.microsoft.com/office/drawing/2014/main" xmlns="" id="{BE904312-F9B9-4F27-8665-50D0641FBE59}"/>
              </a:ext>
            </a:extLst>
          </p:cNvPr>
          <p:cNvSpPr txBox="1">
            <a:spLocks noGrp="1"/>
          </p:cNvSpPr>
          <p:nvPr>
            <p:ph type="body" sz="quarter" idx="24"/>
          </p:nvPr>
        </p:nvSpPr>
        <p:spPr>
          <a:xfrm>
            <a:off x="884309" y="3678117"/>
            <a:ext cx="1977643" cy="14149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500" b="0" i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C" dirty="0" smtClean="0"/>
              <a:t>Apartó a Israel del culto a Baal, pero le obligaron a huir al monte Horeb. Modelo y fundador de la </a:t>
            </a:r>
            <a:r>
              <a:rPr lang="es-EC" dirty="0"/>
              <a:t>vida </a:t>
            </a:r>
            <a:r>
              <a:rPr lang="es-EC" dirty="0" smtClean="0"/>
              <a:t>solitaria </a:t>
            </a:r>
            <a:r>
              <a:rPr lang="es-EC" sz="1200" dirty="0" smtClean="0"/>
              <a:t>(</a:t>
            </a:r>
            <a:r>
              <a:rPr lang="es-EC" sz="1200" dirty="0"/>
              <a:t>1Rey 17-21. 2Rey 1-2)</a:t>
            </a:r>
            <a:endParaRPr lang="es-ES" sz="1200" dirty="0"/>
          </a:p>
        </p:txBody>
      </p:sp>
      <p:sp>
        <p:nvSpPr>
          <p:cNvPr id="30" name="Marcador de texto 4">
            <a:extLst>
              <a:ext uri="{FF2B5EF4-FFF2-40B4-BE49-F238E27FC236}">
                <a16:creationId xmlns:a16="http://schemas.microsoft.com/office/drawing/2014/main" xmlns="" id="{2B969FF3-8FFE-4E02-8E2A-BEDDF86909E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076929" y="2489256"/>
            <a:ext cx="1697037" cy="450850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chemeClr val="tx1"/>
                </a:solidFill>
              </a:rPr>
              <a:t>s. II </a:t>
            </a:r>
            <a:r>
              <a:rPr lang="es-ES" dirty="0" err="1">
                <a:solidFill>
                  <a:schemeClr val="tx1"/>
                </a:solidFill>
              </a:rPr>
              <a:t>aC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1" name="Marcador de texto 9">
            <a:extLst>
              <a:ext uri="{FF2B5EF4-FFF2-40B4-BE49-F238E27FC236}">
                <a16:creationId xmlns:a16="http://schemas.microsoft.com/office/drawing/2014/main" xmlns="" id="{CD850A20-E11B-4BD8-8CD9-BF9B430BE6E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079063" y="3176106"/>
            <a:ext cx="2052000" cy="368946"/>
          </a:xfrm>
        </p:spPr>
        <p:txBody>
          <a:bodyPr rtlCol="0"/>
          <a:lstStyle/>
          <a:p>
            <a:pPr rtl="0"/>
            <a:r>
              <a:rPr lang="es-ES" sz="1700" dirty="0" smtClean="0">
                <a:solidFill>
                  <a:schemeClr val="accent3"/>
                </a:solidFill>
              </a:rPr>
              <a:t>Esenios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33" name="Marcador de texto 14">
            <a:extLst>
              <a:ext uri="{FF2B5EF4-FFF2-40B4-BE49-F238E27FC236}">
                <a16:creationId xmlns:a16="http://schemas.microsoft.com/office/drawing/2014/main" xmlns="" id="{EEF11A1D-EB73-4B08-8ADD-1B50D40FC18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076929" y="3640835"/>
            <a:ext cx="1904974" cy="2507717"/>
          </a:xfrm>
        </p:spPr>
        <p:txBody>
          <a:bodyPr rtlCol="0"/>
          <a:lstStyle/>
          <a:p>
            <a:pPr>
              <a:lnSpc>
                <a:spcPct val="100000"/>
              </a:lnSpc>
            </a:pPr>
            <a:r>
              <a:rPr lang="es-EC" dirty="0" smtClean="0">
                <a:solidFill>
                  <a:schemeClr val="accent3"/>
                </a:solidFill>
              </a:rPr>
              <a:t>Tras la revuelta de los Macabeos, </a:t>
            </a:r>
            <a:r>
              <a:rPr lang="es-EC" dirty="0"/>
              <a:t>167aC, </a:t>
            </a:r>
            <a:r>
              <a:rPr lang="es-EC" dirty="0" smtClean="0">
                <a:solidFill>
                  <a:schemeClr val="accent3"/>
                </a:solidFill>
              </a:rPr>
              <a:t>algunos judíos se apartan y </a:t>
            </a:r>
            <a:r>
              <a:rPr lang="es-EC" dirty="0" smtClean="0"/>
              <a:t>conforman los </a:t>
            </a:r>
            <a:r>
              <a:rPr lang="es-EC" dirty="0" smtClean="0">
                <a:solidFill>
                  <a:schemeClr val="accent3"/>
                </a:solidFill>
              </a:rPr>
              <a:t>Esenios.</a:t>
            </a:r>
          </a:p>
          <a:p>
            <a:pPr>
              <a:lnSpc>
                <a:spcPct val="100000"/>
              </a:lnSpc>
            </a:pPr>
            <a:r>
              <a:rPr lang="es-EC" dirty="0" smtClean="0">
                <a:solidFill>
                  <a:schemeClr val="accent3"/>
                </a:solidFill>
              </a:rPr>
              <a:t>Comunidad de Terapeutas en Egipto, viven apartados y bajo la ley de Moisés.</a:t>
            </a:r>
            <a:endParaRPr lang="es-ES" dirty="0">
              <a:solidFill>
                <a:schemeClr val="accent3"/>
              </a:solidFill>
            </a:endParaRPr>
          </a:p>
        </p:txBody>
      </p:sp>
      <p:pic>
        <p:nvPicPr>
          <p:cNvPr id="39" name="3 Image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2131" y="5050863"/>
            <a:ext cx="1211487" cy="1453782"/>
          </a:xfrm>
          <a:prstGeom prst="rect">
            <a:avLst/>
          </a:prstGeom>
        </p:spPr>
      </p:pic>
      <p:sp>
        <p:nvSpPr>
          <p:cNvPr id="28" name="Marcador de pie de página 24">
            <a:extLst>
              <a:ext uri="{FF2B5EF4-FFF2-40B4-BE49-F238E27FC236}">
                <a16:creationId xmlns:a16="http://schemas.microsoft.com/office/drawing/2014/main" xmlns="" id="{226EDA45-333D-4EB3-B00D-1BBB0A0D9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15200" y="6482022"/>
            <a:ext cx="2743200" cy="252698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rgbClr val="9399A1"/>
                </a:solidFill>
              </a:rPr>
              <a:t> </a:t>
            </a:r>
            <a:r>
              <a:rPr lang="es-ES" dirty="0">
                <a:solidFill>
                  <a:srgbClr val="9399A1"/>
                </a:solidFill>
              </a:rPr>
              <a:t>Fr. Pedro Ortega </a:t>
            </a:r>
            <a:r>
              <a:rPr lang="es-ES" dirty="0" err="1">
                <a:solidFill>
                  <a:srgbClr val="9399A1"/>
                </a:solidFill>
              </a:rPr>
              <a:t>ocd</a:t>
            </a:r>
            <a:r>
              <a:rPr lang="es-ES" dirty="0">
                <a:solidFill>
                  <a:srgbClr val="9399A1"/>
                </a:solidFill>
              </a:rPr>
              <a:t>.  </a:t>
            </a:r>
          </a:p>
        </p:txBody>
      </p:sp>
      <p:sp>
        <p:nvSpPr>
          <p:cNvPr id="29" name="Flecha: a la derecha 36">
            <a:extLst>
              <a:ext uri="{FF2B5EF4-FFF2-40B4-BE49-F238E27FC236}">
                <a16:creationId xmlns:a16="http://schemas.microsoft.com/office/drawing/2014/main" xmlns="" id="{0145324A-6EA2-16F1-93AD-DD3AA78E2414}"/>
              </a:ext>
            </a:extLst>
          </p:cNvPr>
          <p:cNvSpPr/>
          <p:nvPr/>
        </p:nvSpPr>
        <p:spPr>
          <a:xfrm>
            <a:off x="11283400" y="2797783"/>
            <a:ext cx="951326" cy="460612"/>
          </a:xfrm>
          <a:prstGeom prst="rightArrow">
            <a:avLst>
              <a:gd name="adj1" fmla="val 0"/>
              <a:gd name="adj2" fmla="val 8124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804" y="5187234"/>
            <a:ext cx="1876097" cy="1369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9390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9" grpId="0" build="p"/>
      <p:bldP spid="6" grpId="0" build="p"/>
      <p:bldP spid="11" grpId="0" build="p"/>
      <p:bldP spid="16" grpId="0" build="p"/>
      <p:bldP spid="7" grpId="0" build="p"/>
      <p:bldP spid="12" grpId="0" build="p"/>
      <p:bldP spid="17" grpId="0" uiExpand="1" build="p"/>
      <p:bldP spid="8" grpId="0" build="p"/>
      <p:bldP spid="13" grpId="0" build="p"/>
      <p:bldP spid="18" grpId="0" uiExpand="1" build="p"/>
      <p:bldP spid="38" grpId="0" build="p"/>
      <p:bldP spid="30" grpId="0" build="p"/>
      <p:bldP spid="31" grpId="0" build="p"/>
      <p:bldP spid="3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86D4E23-F409-4691-84CD-C0C52AD3F0C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r>
              <a:rPr lang="es-ES" sz="3200" dirty="0" smtClean="0"/>
              <a:t>eremitas</a:t>
            </a:r>
            <a:endParaRPr lang="es-ES" sz="3200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CFA04035-833F-47A3-9B42-8D3A786CD6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rtlCol="0"/>
          <a:lstStyle/>
          <a:p>
            <a:pPr rtl="0"/>
            <a:r>
              <a:rPr lang="es-ES" dirty="0" smtClean="0">
                <a:solidFill>
                  <a:schemeClr val="tx1"/>
                </a:solidFill>
              </a:rPr>
              <a:t>378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xmlns="" id="{D627327C-3A41-4D1E-A5CE-D0A5F328120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02002" y="3176106"/>
            <a:ext cx="2052000" cy="368946"/>
          </a:xfrm>
        </p:spPr>
        <p:txBody>
          <a:bodyPr rtlCol="0"/>
          <a:lstStyle/>
          <a:p>
            <a:pPr rtl="0"/>
            <a:r>
              <a:rPr lang="es-ES" sz="1700" dirty="0" smtClean="0">
                <a:solidFill>
                  <a:schemeClr val="accent3"/>
                </a:solidFill>
              </a:rPr>
              <a:t>Sn Julián Sabas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20" name="Marcador de número de diapositiva 19">
            <a:extLst>
              <a:ext uri="{FF2B5EF4-FFF2-40B4-BE49-F238E27FC236}">
                <a16:creationId xmlns:a16="http://schemas.microsoft.com/office/drawing/2014/main" xmlns="" id="{6888DC6A-B73D-407F-A6AD-C17137CBA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r>
              <a:rPr lang="es-ES" sz="900" dirty="0"/>
              <a:t>0</a:t>
            </a:r>
            <a:fld id="{4F4E0FEE-E42D-435A-A441-DBC63D7AFC28}" type="slidenum">
              <a:rPr lang="es-ES" sz="900" smtClean="0"/>
              <a:t>3</a:t>
            </a:fld>
            <a:endParaRPr lang="es-ES" sz="900" dirty="0"/>
          </a:p>
        </p:txBody>
      </p:sp>
      <p:sp>
        <p:nvSpPr>
          <p:cNvPr id="38" name="Marcador de texto 22">
            <a:extLst>
              <a:ext uri="{FF2B5EF4-FFF2-40B4-BE49-F238E27FC236}">
                <a16:creationId xmlns:a16="http://schemas.microsoft.com/office/drawing/2014/main" xmlns="" id="{BE904312-F9B9-4F27-8665-50D0641FBE59}"/>
              </a:ext>
            </a:extLst>
          </p:cNvPr>
          <p:cNvSpPr txBox="1">
            <a:spLocks noGrp="1"/>
          </p:cNvSpPr>
          <p:nvPr>
            <p:ph type="body" sz="quarter" idx="24"/>
          </p:nvPr>
        </p:nvSpPr>
        <p:spPr>
          <a:xfrm>
            <a:off x="884309" y="3678117"/>
            <a:ext cx="1977643" cy="19052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500" b="0" i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C" dirty="0" smtClean="0"/>
              <a:t>Fue </a:t>
            </a:r>
            <a:r>
              <a:rPr lang="es-EC" dirty="0"/>
              <a:t>a una </a:t>
            </a:r>
            <a:r>
              <a:rPr lang="es-EC" dirty="0" smtClean="0"/>
              <a:t>cabaña </a:t>
            </a:r>
            <a:r>
              <a:rPr lang="es-EC" dirty="0"/>
              <a:t>en </a:t>
            </a:r>
            <a:r>
              <a:rPr lang="es-EC" dirty="0" smtClean="0"/>
              <a:t> </a:t>
            </a:r>
            <a:r>
              <a:rPr lang="es-EC" dirty="0"/>
              <a:t>desiertos </a:t>
            </a:r>
            <a:r>
              <a:rPr lang="es-EC" dirty="0" smtClean="0"/>
              <a:t>de, </a:t>
            </a:r>
            <a:r>
              <a:rPr lang="es-EC" dirty="0"/>
              <a:t>Mesopotamia. </a:t>
            </a:r>
            <a:r>
              <a:rPr lang="es-EC" dirty="0" smtClean="0"/>
              <a:t>Vivía </a:t>
            </a:r>
            <a:r>
              <a:rPr lang="es-EC" dirty="0"/>
              <a:t>austeramente, comiendo </a:t>
            </a:r>
            <a:r>
              <a:rPr lang="es-EC" dirty="0" smtClean="0"/>
              <a:t>pan </a:t>
            </a:r>
            <a:r>
              <a:rPr lang="es-EC" dirty="0"/>
              <a:t>de hierbas </a:t>
            </a:r>
            <a:r>
              <a:rPr lang="es-EC" dirty="0" smtClean="0"/>
              <a:t>y </a:t>
            </a:r>
            <a:r>
              <a:rPr lang="es-EC" dirty="0"/>
              <a:t>bebiendo agua. Trabajaba, oraba y cantaba salmos todo el día.</a:t>
            </a:r>
            <a:endParaRPr lang="es-ES" sz="1200" dirty="0"/>
          </a:p>
        </p:txBody>
      </p:sp>
      <p:sp>
        <p:nvSpPr>
          <p:cNvPr id="30" name="Marcador de texto 4">
            <a:extLst>
              <a:ext uri="{FF2B5EF4-FFF2-40B4-BE49-F238E27FC236}">
                <a16:creationId xmlns:a16="http://schemas.microsoft.com/office/drawing/2014/main" xmlns="" id="{2B969FF3-8FFE-4E02-8E2A-BEDDF86909E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076929" y="2489256"/>
            <a:ext cx="1697037" cy="450850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chemeClr val="tx1"/>
                </a:solidFill>
              </a:rPr>
              <a:t>390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1" name="Marcador de texto 9">
            <a:extLst>
              <a:ext uri="{FF2B5EF4-FFF2-40B4-BE49-F238E27FC236}">
                <a16:creationId xmlns:a16="http://schemas.microsoft.com/office/drawing/2014/main" xmlns="" id="{CD850A20-E11B-4BD8-8CD9-BF9B430BE6E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079063" y="3176106"/>
            <a:ext cx="2052000" cy="368946"/>
          </a:xfrm>
        </p:spPr>
        <p:txBody>
          <a:bodyPr rtlCol="0"/>
          <a:lstStyle/>
          <a:p>
            <a:pPr rtl="0"/>
            <a:r>
              <a:rPr lang="es-ES" sz="1700" dirty="0" smtClean="0">
                <a:solidFill>
                  <a:schemeClr val="accent3"/>
                </a:solidFill>
              </a:rPr>
              <a:t>Sn Macario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33" name="Marcador de texto 14">
            <a:extLst>
              <a:ext uri="{FF2B5EF4-FFF2-40B4-BE49-F238E27FC236}">
                <a16:creationId xmlns:a16="http://schemas.microsoft.com/office/drawing/2014/main" xmlns="" id="{EEF11A1D-EB73-4B08-8ADD-1B50D40FC18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076929" y="3640835"/>
            <a:ext cx="1904974" cy="2507717"/>
          </a:xfrm>
        </p:spPr>
        <p:txBody>
          <a:bodyPr rtlCol="0"/>
          <a:lstStyle/>
          <a:p>
            <a:pPr>
              <a:lnSpc>
                <a:spcPct val="100000"/>
              </a:lnSpc>
            </a:pPr>
            <a:r>
              <a:rPr lang="es-EC" dirty="0" smtClean="0"/>
              <a:t>Ermitaño egipcio considerado </a:t>
            </a:r>
            <a:r>
              <a:rPr lang="es-EC" dirty="0"/>
              <a:t>uno de los Padres del </a:t>
            </a:r>
            <a:r>
              <a:rPr lang="es-EC" dirty="0" smtClean="0"/>
              <a:t>Desierto. Venerado </a:t>
            </a:r>
            <a:r>
              <a:rPr lang="es-EC" dirty="0"/>
              <a:t>como santo por las Iglesias copta, católica y ortodoxa. Por su precoz santidad, le </a:t>
            </a:r>
            <a:r>
              <a:rPr lang="es-EC" dirty="0" smtClean="0"/>
              <a:t>dicen el </a:t>
            </a:r>
            <a:r>
              <a:rPr lang="es-EC" dirty="0"/>
              <a:t>«joven anciano».</a:t>
            </a:r>
            <a:endParaRPr lang="es-ES" dirty="0">
              <a:solidFill>
                <a:schemeClr val="accent3"/>
              </a:solidFill>
            </a:endParaRPr>
          </a:p>
        </p:txBody>
      </p:sp>
      <p:pic>
        <p:nvPicPr>
          <p:cNvPr id="41" name="4 Image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0688" y="5635489"/>
            <a:ext cx="990719" cy="898661"/>
          </a:xfrm>
          <a:prstGeom prst="rect">
            <a:avLst/>
          </a:prstGeom>
        </p:spPr>
      </p:pic>
      <p:pic>
        <p:nvPicPr>
          <p:cNvPr id="42" name="5 Image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2498" y="5755660"/>
            <a:ext cx="650051" cy="840531"/>
          </a:xfrm>
          <a:prstGeom prst="rect">
            <a:avLst/>
          </a:prstGeom>
        </p:spPr>
      </p:pic>
      <p:sp>
        <p:nvSpPr>
          <p:cNvPr id="27" name="Marcador de pie de página 24">
            <a:extLst>
              <a:ext uri="{FF2B5EF4-FFF2-40B4-BE49-F238E27FC236}">
                <a16:creationId xmlns:a16="http://schemas.microsoft.com/office/drawing/2014/main" xmlns="" id="{226EDA45-333D-4EB3-B00D-1BBB0A0D9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15200" y="6482022"/>
            <a:ext cx="2743200" cy="252698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rgbClr val="9399A1"/>
                </a:solidFill>
              </a:rPr>
              <a:t> </a:t>
            </a:r>
            <a:r>
              <a:rPr lang="es-ES" dirty="0">
                <a:solidFill>
                  <a:srgbClr val="9399A1"/>
                </a:solidFill>
              </a:rPr>
              <a:t>Fr. Pedro Ortega </a:t>
            </a:r>
            <a:r>
              <a:rPr lang="es-ES" dirty="0" err="1">
                <a:solidFill>
                  <a:srgbClr val="9399A1"/>
                </a:solidFill>
              </a:rPr>
              <a:t>ocd</a:t>
            </a:r>
            <a:r>
              <a:rPr lang="es-ES" dirty="0">
                <a:solidFill>
                  <a:srgbClr val="9399A1"/>
                </a:solidFill>
              </a:rPr>
              <a:t>.  </a:t>
            </a:r>
          </a:p>
        </p:txBody>
      </p:sp>
      <p:sp>
        <p:nvSpPr>
          <p:cNvPr id="28" name="Flecha: a la derecha 36">
            <a:extLst>
              <a:ext uri="{FF2B5EF4-FFF2-40B4-BE49-F238E27FC236}">
                <a16:creationId xmlns:a16="http://schemas.microsoft.com/office/drawing/2014/main" xmlns="" id="{0145324A-6EA2-16F1-93AD-DD3AA78E2414}"/>
              </a:ext>
            </a:extLst>
          </p:cNvPr>
          <p:cNvSpPr/>
          <p:nvPr/>
        </p:nvSpPr>
        <p:spPr>
          <a:xfrm>
            <a:off x="11283400" y="2797783"/>
            <a:ext cx="951326" cy="460612"/>
          </a:xfrm>
          <a:prstGeom prst="rightArrow">
            <a:avLst>
              <a:gd name="adj1" fmla="val 0"/>
              <a:gd name="adj2" fmla="val 8124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37" name="Marcador de texto 5">
            <a:extLst>
              <a:ext uri="{FF2B5EF4-FFF2-40B4-BE49-F238E27FC236}">
                <a16:creationId xmlns:a16="http://schemas.microsoft.com/office/drawing/2014/main" xmlns="" id="{1EB50FA0-8BDD-46C8-99F1-A2927A8655F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53990" y="2532128"/>
            <a:ext cx="2019320" cy="398779"/>
          </a:xfrm>
        </p:spPr>
        <p:txBody>
          <a:bodyPr rtlCol="0"/>
          <a:lstStyle/>
          <a:p>
            <a:pPr rtl="0"/>
            <a:r>
              <a:rPr lang="es-ES" sz="2400" dirty="0" smtClean="0">
                <a:solidFill>
                  <a:schemeClr val="tx1"/>
                </a:solidFill>
              </a:rPr>
              <a:t>1099-1291</a:t>
            </a:r>
            <a:endParaRPr lang="es-ES" sz="2400" dirty="0">
              <a:solidFill>
                <a:schemeClr val="tx1"/>
              </a:solidFill>
            </a:endParaRPr>
          </a:p>
        </p:txBody>
      </p:sp>
      <p:sp>
        <p:nvSpPr>
          <p:cNvPr id="39" name="Marcador de texto 10">
            <a:extLst>
              <a:ext uri="{FF2B5EF4-FFF2-40B4-BE49-F238E27FC236}">
                <a16:creationId xmlns:a16="http://schemas.microsoft.com/office/drawing/2014/main" xmlns="" id="{7BE427F9-9DA3-442F-9E6F-54A21B401D5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156124" y="3190165"/>
            <a:ext cx="2052000" cy="382183"/>
          </a:xfrm>
        </p:spPr>
        <p:txBody>
          <a:bodyPr rtlCol="0"/>
          <a:lstStyle/>
          <a:p>
            <a:pPr rtl="0"/>
            <a:r>
              <a:rPr lang="es-ES" sz="1600" dirty="0" smtClean="0"/>
              <a:t>Reino de Jerusalén</a:t>
            </a:r>
            <a:endParaRPr lang="es-ES" sz="1600" dirty="0">
              <a:solidFill>
                <a:schemeClr val="accent3"/>
              </a:solidFill>
            </a:endParaRPr>
          </a:p>
        </p:txBody>
      </p:sp>
      <p:sp>
        <p:nvSpPr>
          <p:cNvPr id="40" name="Marcador de texto 15">
            <a:extLst>
              <a:ext uri="{FF2B5EF4-FFF2-40B4-BE49-F238E27FC236}">
                <a16:creationId xmlns:a16="http://schemas.microsoft.com/office/drawing/2014/main" xmlns="" id="{16E9DC07-6080-4AF6-8CFB-03465BE57D4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153989" y="3640834"/>
            <a:ext cx="1901903" cy="2541602"/>
          </a:xfrm>
        </p:spPr>
        <p:txBody>
          <a:bodyPr rtlCol="0"/>
          <a:lstStyle/>
          <a:p>
            <a:pPr>
              <a:lnSpc>
                <a:spcPct val="100000"/>
              </a:lnSpc>
            </a:pPr>
            <a:r>
              <a:rPr lang="es-EC" sz="1300" dirty="0" smtClean="0"/>
              <a:t>Instaurado por los Cruzados en Tierra Santa. Peregrinos y cruzados iban </a:t>
            </a:r>
            <a:r>
              <a:rPr lang="es-EC" sz="1300" dirty="0"/>
              <a:t>al desierto de la </a:t>
            </a:r>
            <a:r>
              <a:rPr lang="es-EC" sz="1300" dirty="0" smtClean="0"/>
              <a:t>Cuarentena  </a:t>
            </a:r>
            <a:r>
              <a:rPr lang="es-EC" sz="1300" dirty="0"/>
              <a:t>y al monte </a:t>
            </a:r>
            <a:r>
              <a:rPr lang="es-EC" sz="1300" dirty="0" smtClean="0"/>
              <a:t>Carmelo (Haifa). </a:t>
            </a:r>
            <a:r>
              <a:rPr lang="es-EC" sz="1300" dirty="0"/>
              <a:t>Vivían </a:t>
            </a:r>
            <a:r>
              <a:rPr lang="es-EC" sz="1300" dirty="0" smtClean="0"/>
              <a:t> junto a la fuente de Elías en </a:t>
            </a:r>
            <a:r>
              <a:rPr lang="es-EC" sz="1300" dirty="0"/>
              <a:t>pequeñas </a:t>
            </a:r>
            <a:r>
              <a:rPr lang="es-EC" sz="1300" dirty="0" smtClean="0"/>
              <a:t>celdas, con votos </a:t>
            </a:r>
            <a:r>
              <a:rPr lang="es-EC" sz="1300" dirty="0"/>
              <a:t>para seguir a Cristo, en </a:t>
            </a:r>
            <a:r>
              <a:rPr lang="es-EC" sz="1300" dirty="0" smtClean="0"/>
              <a:t>penitencia</a:t>
            </a:r>
            <a:r>
              <a:rPr lang="es-EC" sz="1300" dirty="0"/>
              <a:t>, oración y trabajo </a:t>
            </a:r>
          </a:p>
          <a:p>
            <a:endParaRPr lang="es-EC" sz="1400" dirty="0"/>
          </a:p>
        </p:txBody>
      </p:sp>
      <p:sp>
        <p:nvSpPr>
          <p:cNvPr id="43" name="Marcador de texto 6">
            <a:extLst>
              <a:ext uri="{FF2B5EF4-FFF2-40B4-BE49-F238E27FC236}">
                <a16:creationId xmlns:a16="http://schemas.microsoft.com/office/drawing/2014/main" xmlns="" id="{53D9E183-E0BA-4EFB-909C-B21CDB32981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492621" y="2489256"/>
            <a:ext cx="1435467" cy="450850"/>
          </a:xfrm>
        </p:spPr>
        <p:txBody>
          <a:bodyPr rtlCol="0"/>
          <a:lstStyle/>
          <a:p>
            <a:r>
              <a:rPr lang="es-ES" dirty="0" smtClean="0">
                <a:solidFill>
                  <a:schemeClr val="tx1"/>
                </a:solidFill>
              </a:rPr>
              <a:t>1163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44" name="Marcador de texto 11">
            <a:extLst>
              <a:ext uri="{FF2B5EF4-FFF2-40B4-BE49-F238E27FC236}">
                <a16:creationId xmlns:a16="http://schemas.microsoft.com/office/drawing/2014/main" xmlns="" id="{245462CD-F97C-4BB7-AF35-E94CC365952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219538" y="3217450"/>
            <a:ext cx="2052000" cy="368946"/>
          </a:xfrm>
        </p:spPr>
        <p:txBody>
          <a:bodyPr rtlCol="0"/>
          <a:lstStyle/>
          <a:p>
            <a:r>
              <a:rPr lang="es-EC" sz="1600" dirty="0" smtClean="0"/>
              <a:t>Benjamín </a:t>
            </a:r>
            <a:r>
              <a:rPr lang="es-EC" sz="1600" dirty="0" err="1"/>
              <a:t>Tudea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45" name="Marcador de texto 16">
            <a:extLst>
              <a:ext uri="{FF2B5EF4-FFF2-40B4-BE49-F238E27FC236}">
                <a16:creationId xmlns:a16="http://schemas.microsoft.com/office/drawing/2014/main" xmlns="" id="{DF398F53-954F-4FC0-88A5-32A456A33D3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231051" y="3640835"/>
            <a:ext cx="1834121" cy="1942523"/>
          </a:xfrm>
        </p:spPr>
        <p:txBody>
          <a:bodyPr rtlCol="0"/>
          <a:lstStyle/>
          <a:p>
            <a:r>
              <a:rPr lang="es-EC" dirty="0" smtClean="0"/>
              <a:t>Navegante hebreo vio </a:t>
            </a:r>
            <a:r>
              <a:rPr lang="es-EC" dirty="0"/>
              <a:t>cerca de la cueva de Elías una iglesia edificada por </a:t>
            </a:r>
            <a:r>
              <a:rPr lang="es-EC" dirty="0" smtClean="0"/>
              <a:t>cristianos. Libro de viajes</a:t>
            </a:r>
            <a:endParaRPr lang="es-ES" dirty="0">
              <a:solidFill>
                <a:schemeClr val="accent3"/>
              </a:solidFill>
            </a:endParaRPr>
          </a:p>
        </p:txBody>
      </p:sp>
      <p:pic>
        <p:nvPicPr>
          <p:cNvPr id="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3818" y="5117909"/>
            <a:ext cx="1411150" cy="1365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" name="Marcador de texto 7">
            <a:extLst>
              <a:ext uri="{FF2B5EF4-FFF2-40B4-BE49-F238E27FC236}">
                <a16:creationId xmlns:a16="http://schemas.microsoft.com/office/drawing/2014/main" xmlns="" id="{6D2C7FD2-2A48-41BD-B107-E8DDA37CB1E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308112" y="2495550"/>
            <a:ext cx="2179038" cy="539806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chemeClr val="tx1"/>
                </a:solidFill>
              </a:rPr>
              <a:t>1174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48" name="Marcador de texto 12">
            <a:extLst>
              <a:ext uri="{FF2B5EF4-FFF2-40B4-BE49-F238E27FC236}">
                <a16:creationId xmlns:a16="http://schemas.microsoft.com/office/drawing/2014/main" xmlns="" id="{81F78730-06AC-4CBB-B56A-013A42F5F6E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310246" y="3159773"/>
            <a:ext cx="2157854" cy="385279"/>
          </a:xfrm>
        </p:spPr>
        <p:txBody>
          <a:bodyPr rtlCol="0"/>
          <a:lstStyle/>
          <a:p>
            <a:r>
              <a:rPr lang="es-ES" sz="1700" dirty="0"/>
              <a:t>Juan Focas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49" name="Marcador de texto 17">
            <a:extLst>
              <a:ext uri="{FF2B5EF4-FFF2-40B4-BE49-F238E27FC236}">
                <a16:creationId xmlns:a16="http://schemas.microsoft.com/office/drawing/2014/main" xmlns="" id="{4DD7473F-5C97-4494-8F24-D313570F369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308112" y="3640836"/>
            <a:ext cx="2279543" cy="1942522"/>
          </a:xfrm>
        </p:spPr>
        <p:txBody>
          <a:bodyPr rtlCol="0"/>
          <a:lstStyle/>
          <a:p>
            <a:r>
              <a:rPr lang="es-EC" dirty="0" smtClean="0"/>
              <a:t>Testimonio. </a:t>
            </a:r>
          </a:p>
          <a:p>
            <a:r>
              <a:rPr lang="es-EC" dirty="0" smtClean="0"/>
              <a:t>Monje </a:t>
            </a:r>
            <a:r>
              <a:rPr lang="es-EC" dirty="0"/>
              <a:t>griego</a:t>
            </a:r>
            <a:r>
              <a:rPr lang="es-EC" dirty="0" smtClean="0"/>
              <a:t>, peregrino, </a:t>
            </a:r>
            <a:r>
              <a:rPr lang="es-EC" dirty="0"/>
              <a:t>encontró monjes cerca de la </a:t>
            </a:r>
            <a:r>
              <a:rPr lang="es-EC" dirty="0" smtClean="0"/>
              <a:t>cueva </a:t>
            </a:r>
            <a:r>
              <a:rPr lang="es-EC" dirty="0"/>
              <a:t>de Elías</a:t>
            </a:r>
            <a:endParaRPr lang="es-ES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9584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9" grpId="0" build="p"/>
      <p:bldP spid="38" grpId="0" build="p"/>
      <p:bldP spid="30" grpId="0" build="p"/>
      <p:bldP spid="31" grpId="0" build="p"/>
      <p:bldP spid="33" grpId="0" build="p"/>
      <p:bldP spid="37" grpId="0" build="p"/>
      <p:bldP spid="39" grpId="0" build="p"/>
      <p:bldP spid="40" grpId="0" build="p"/>
      <p:bldP spid="43" grpId="0" build="p"/>
      <p:bldP spid="44" grpId="0" build="p"/>
      <p:bldP spid="45" grpId="0" build="p"/>
      <p:bldP spid="47" grpId="0" build="p"/>
      <p:bldP spid="48" grpId="0" build="p"/>
      <p:bldP spid="4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86D4E23-F409-4691-84CD-C0C52AD3F0C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r>
              <a:rPr lang="es-ES" sz="3200" dirty="0"/>
              <a:t>c</a:t>
            </a:r>
            <a:r>
              <a:rPr lang="es-ES" sz="3200" dirty="0" smtClean="0"/>
              <a:t>ambios sociales y culturales</a:t>
            </a:r>
            <a:endParaRPr lang="es-ES" sz="3200" dirty="0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xmlns="" id="{1EB50FA0-8BDD-46C8-99F1-A2927A8655F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18646" y="2495550"/>
            <a:ext cx="1818310" cy="482656"/>
          </a:xfrm>
        </p:spPr>
        <p:txBody>
          <a:bodyPr rtlCol="0"/>
          <a:lstStyle/>
          <a:p>
            <a:pPr rtl="0"/>
            <a:r>
              <a:rPr lang="es-ES" dirty="0" err="1" smtClean="0">
                <a:solidFill>
                  <a:schemeClr val="tx1"/>
                </a:solidFill>
              </a:rPr>
              <a:t>s.XI</a:t>
            </a:r>
            <a:r>
              <a:rPr lang="es-ES" dirty="0" smtClean="0">
                <a:solidFill>
                  <a:schemeClr val="tx1"/>
                </a:solidFill>
              </a:rPr>
              <a:t>-XII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xmlns="" id="{7BE427F9-9DA3-442F-9E6F-54A21B401D5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020780" y="3176106"/>
            <a:ext cx="2052000" cy="368946"/>
          </a:xfrm>
        </p:spPr>
        <p:txBody>
          <a:bodyPr rtlCol="0"/>
          <a:lstStyle/>
          <a:p>
            <a:pPr rtl="0"/>
            <a:r>
              <a:rPr lang="es-ES" sz="1700" dirty="0" smtClean="0">
                <a:solidFill>
                  <a:schemeClr val="accent3"/>
                </a:solidFill>
              </a:rPr>
              <a:t>Ciudades 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16" name="Marcador de texto 15">
            <a:extLst>
              <a:ext uri="{FF2B5EF4-FFF2-40B4-BE49-F238E27FC236}">
                <a16:creationId xmlns:a16="http://schemas.microsoft.com/office/drawing/2014/main" xmlns="" id="{16E9DC07-6080-4AF6-8CFB-03465BE57D4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018646" y="3640834"/>
            <a:ext cx="1818310" cy="1942523"/>
          </a:xfrm>
        </p:spPr>
        <p:txBody>
          <a:bodyPr rtlCol="0"/>
          <a:lstStyle/>
          <a:p>
            <a:r>
              <a:rPr lang="es-EC" dirty="0" smtClean="0"/>
              <a:t>Ciudades como </a:t>
            </a:r>
            <a:r>
              <a:rPr lang="es-EC" dirty="0"/>
              <a:t>centros de economía. Surge la </a:t>
            </a:r>
            <a:r>
              <a:rPr lang="es-EC" dirty="0" smtClean="0"/>
              <a:t>burguesía. Les </a:t>
            </a:r>
            <a:r>
              <a:rPr lang="es-EC" dirty="0"/>
              <a:t>interesa </a:t>
            </a:r>
            <a:r>
              <a:rPr lang="es-EC" dirty="0" smtClean="0"/>
              <a:t>leer, se abren </a:t>
            </a:r>
            <a:r>
              <a:rPr lang="es-EC" dirty="0"/>
              <a:t>escuelas y </a:t>
            </a:r>
            <a:r>
              <a:rPr lang="es-EC" dirty="0" smtClean="0"/>
              <a:t>universidades. U</a:t>
            </a:r>
            <a:r>
              <a:rPr lang="es-EC" dirty="0"/>
              <a:t>. Bolonia </a:t>
            </a:r>
            <a:r>
              <a:rPr lang="es-EC" dirty="0" smtClean="0"/>
              <a:t>1088</a:t>
            </a:r>
            <a:r>
              <a:rPr lang="es-EC" dirty="0"/>
              <a:t>; U. Oxford </a:t>
            </a:r>
            <a:r>
              <a:rPr lang="es-EC" dirty="0" smtClean="0"/>
              <a:t>1096</a:t>
            </a:r>
            <a:r>
              <a:rPr lang="es-EC" dirty="0"/>
              <a:t>; </a:t>
            </a:r>
            <a:r>
              <a:rPr lang="es-EC" dirty="0" smtClean="0"/>
              <a:t>Salamanca 1134.</a:t>
            </a:r>
            <a:endParaRPr lang="es-EC" dirty="0"/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xmlns="" id="{53D9E183-E0BA-4EFB-909C-B21CDB32981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095707" y="2489256"/>
            <a:ext cx="1697037" cy="450850"/>
          </a:xfrm>
        </p:spPr>
        <p:txBody>
          <a:bodyPr rtlCol="0"/>
          <a:lstStyle/>
          <a:p>
            <a:r>
              <a:rPr lang="es-ES" dirty="0" err="1">
                <a:solidFill>
                  <a:schemeClr val="tx1"/>
                </a:solidFill>
              </a:rPr>
              <a:t>s.XI</a:t>
            </a:r>
            <a:r>
              <a:rPr lang="es-ES" dirty="0">
                <a:solidFill>
                  <a:schemeClr val="tx1"/>
                </a:solidFill>
              </a:rPr>
              <a:t>-XII</a:t>
            </a:r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xmlns="" id="{245462CD-F97C-4BB7-AF35-E94CC365952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097841" y="3176106"/>
            <a:ext cx="2052000" cy="368946"/>
          </a:xfrm>
        </p:spPr>
        <p:txBody>
          <a:bodyPr rtlCol="0"/>
          <a:lstStyle/>
          <a:p>
            <a:pPr rtl="0"/>
            <a:r>
              <a:rPr lang="es-ES" sz="1700" dirty="0" err="1" smtClean="0">
                <a:solidFill>
                  <a:schemeClr val="accent3"/>
                </a:solidFill>
              </a:rPr>
              <a:t>Eremitismo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17" name="Marcador de texto 16">
            <a:extLst>
              <a:ext uri="{FF2B5EF4-FFF2-40B4-BE49-F238E27FC236}">
                <a16:creationId xmlns:a16="http://schemas.microsoft.com/office/drawing/2014/main" xmlns="" id="{DF398F53-954F-4FC0-88A5-32A456A33D3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095707" y="3640835"/>
            <a:ext cx="1912949" cy="1942523"/>
          </a:xfrm>
        </p:spPr>
        <p:txBody>
          <a:bodyPr rtlCol="0"/>
          <a:lstStyle/>
          <a:p>
            <a:r>
              <a:rPr lang="es-EC" sz="1400" dirty="0" smtClean="0"/>
              <a:t>E. </a:t>
            </a:r>
            <a:r>
              <a:rPr lang="es-EC" sz="1400" b="1" dirty="0"/>
              <a:t>clásico</a:t>
            </a:r>
            <a:r>
              <a:rPr lang="es-EC" sz="1400" dirty="0"/>
              <a:t>: en soledad </a:t>
            </a:r>
          </a:p>
          <a:p>
            <a:r>
              <a:rPr lang="es-EC" sz="1400" dirty="0" smtClean="0"/>
              <a:t>E. </a:t>
            </a:r>
            <a:r>
              <a:rPr lang="es-EC" sz="1400" b="1" dirty="0"/>
              <a:t>medieval</a:t>
            </a:r>
            <a:r>
              <a:rPr lang="es-EC" sz="1400" dirty="0"/>
              <a:t>: comunitario, un </a:t>
            </a:r>
            <a:r>
              <a:rPr lang="es-EC" sz="1400" dirty="0" smtClean="0"/>
              <a:t> maestro </a:t>
            </a:r>
            <a:r>
              <a:rPr lang="es-EC" sz="1400" dirty="0"/>
              <a:t>y sus </a:t>
            </a:r>
            <a:r>
              <a:rPr lang="es-EC" sz="1400" dirty="0" smtClean="0"/>
              <a:t>discípulos, predicadores </a:t>
            </a:r>
            <a:r>
              <a:rPr lang="es-EC" sz="1400" dirty="0"/>
              <a:t>itinerantes. </a:t>
            </a:r>
            <a:endParaRPr lang="es-EC" sz="1400" dirty="0" smtClean="0"/>
          </a:p>
          <a:p>
            <a:r>
              <a:rPr lang="es-EC" sz="1400" dirty="0" smtClean="0"/>
              <a:t>Nace </a:t>
            </a:r>
            <a:r>
              <a:rPr lang="es-EC" sz="1400" dirty="0"/>
              <a:t>como reacción a Nueva sociedad y el viejo </a:t>
            </a:r>
            <a:r>
              <a:rPr lang="es-EC" sz="1400" dirty="0" err="1"/>
              <a:t>monacado</a:t>
            </a:r>
            <a:endParaRPr lang="es-ES" sz="1400" dirty="0">
              <a:solidFill>
                <a:schemeClr val="accent3"/>
              </a:solidFill>
            </a:endParaRP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xmlns="" id="{6D2C7FD2-2A48-41BD-B107-E8DDA37CB1E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72768" y="2495550"/>
            <a:ext cx="2179038" cy="539806"/>
          </a:xfrm>
        </p:spPr>
        <p:txBody>
          <a:bodyPr rtlCol="0"/>
          <a:lstStyle/>
          <a:p>
            <a:r>
              <a:rPr lang="es-ES" dirty="0" err="1">
                <a:solidFill>
                  <a:schemeClr val="tx1"/>
                </a:solidFill>
              </a:rPr>
              <a:t>s.XI</a:t>
            </a:r>
            <a:r>
              <a:rPr lang="es-ES" dirty="0">
                <a:solidFill>
                  <a:schemeClr val="tx1"/>
                </a:solidFill>
              </a:rPr>
              <a:t>-XII</a:t>
            </a: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xmlns="" id="{81F78730-06AC-4CBB-B56A-013A42F5F6E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174902" y="3159773"/>
            <a:ext cx="2157854" cy="385279"/>
          </a:xfrm>
        </p:spPr>
        <p:txBody>
          <a:bodyPr rtlCol="0"/>
          <a:lstStyle/>
          <a:p>
            <a:r>
              <a:rPr lang="es-ES" sz="1700" dirty="0" smtClean="0"/>
              <a:t>Mendicantes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18" name="Marcador de texto 17">
            <a:extLst>
              <a:ext uri="{FF2B5EF4-FFF2-40B4-BE49-F238E27FC236}">
                <a16:creationId xmlns:a16="http://schemas.microsoft.com/office/drawing/2014/main" xmlns="" id="{4DD7473F-5C97-4494-8F24-D313570F369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172768" y="3640836"/>
            <a:ext cx="2279543" cy="1942522"/>
          </a:xfrm>
        </p:spPr>
        <p:txBody>
          <a:bodyPr rtlCol="0"/>
          <a:lstStyle/>
          <a:p>
            <a:r>
              <a:rPr lang="es-EC" dirty="0"/>
              <a:t>Surgen las órdenes Mendicantes: viven en fraternidad , en pobreza colectiva, viven de la limosna; administran sacramentos gratuitamente. Frailes, monjas y laicos</a:t>
            </a:r>
            <a:endParaRPr lang="es-ES" dirty="0"/>
          </a:p>
        </p:txBody>
      </p:sp>
      <p:sp>
        <p:nvSpPr>
          <p:cNvPr id="20" name="Marcador de número de diapositiva 19">
            <a:extLst>
              <a:ext uri="{FF2B5EF4-FFF2-40B4-BE49-F238E27FC236}">
                <a16:creationId xmlns:a16="http://schemas.microsoft.com/office/drawing/2014/main" xmlns="" id="{6888DC6A-B73D-407F-A6AD-C17137CBA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r>
              <a:rPr lang="es-ES" sz="900" dirty="0"/>
              <a:t>0</a:t>
            </a:r>
            <a:fld id="{4F4E0FEE-E42D-435A-A441-DBC63D7AFC28}" type="slidenum">
              <a:rPr lang="es-ES" sz="900" smtClean="0"/>
              <a:t>4</a:t>
            </a:fld>
            <a:endParaRPr lang="es-ES" sz="9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261" y="5645478"/>
            <a:ext cx="1017335" cy="1012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Marcador de pie de página 24">
            <a:extLst>
              <a:ext uri="{FF2B5EF4-FFF2-40B4-BE49-F238E27FC236}">
                <a16:creationId xmlns:a16="http://schemas.microsoft.com/office/drawing/2014/main" xmlns="" id="{226EDA45-333D-4EB3-B00D-1BBB0A0D9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15200" y="6482022"/>
            <a:ext cx="2743200" cy="252698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rgbClr val="9399A1"/>
                </a:solidFill>
              </a:rPr>
              <a:t> </a:t>
            </a:r>
            <a:r>
              <a:rPr lang="es-ES" dirty="0">
                <a:solidFill>
                  <a:srgbClr val="9399A1"/>
                </a:solidFill>
              </a:rPr>
              <a:t>Fr. Pedro Ortega </a:t>
            </a:r>
            <a:r>
              <a:rPr lang="es-ES" dirty="0" err="1">
                <a:solidFill>
                  <a:srgbClr val="9399A1"/>
                </a:solidFill>
              </a:rPr>
              <a:t>ocd</a:t>
            </a:r>
            <a:r>
              <a:rPr lang="es-ES" dirty="0">
                <a:solidFill>
                  <a:srgbClr val="9399A1"/>
                </a:solidFill>
              </a:rPr>
              <a:t>.  </a:t>
            </a:r>
          </a:p>
        </p:txBody>
      </p:sp>
      <p:sp>
        <p:nvSpPr>
          <p:cNvPr id="28" name="Flecha: a la derecha 36">
            <a:extLst>
              <a:ext uri="{FF2B5EF4-FFF2-40B4-BE49-F238E27FC236}">
                <a16:creationId xmlns:a16="http://schemas.microsoft.com/office/drawing/2014/main" xmlns="" id="{0145324A-6EA2-16F1-93AD-DD3AA78E2414}"/>
              </a:ext>
            </a:extLst>
          </p:cNvPr>
          <p:cNvSpPr/>
          <p:nvPr/>
        </p:nvSpPr>
        <p:spPr>
          <a:xfrm>
            <a:off x="11283400" y="2797783"/>
            <a:ext cx="951326" cy="460612"/>
          </a:xfrm>
          <a:prstGeom prst="rightArrow">
            <a:avLst>
              <a:gd name="adj1" fmla="val 0"/>
              <a:gd name="adj2" fmla="val 8124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32" name="Marcador de texto 3">
            <a:extLst>
              <a:ext uri="{FF2B5EF4-FFF2-40B4-BE49-F238E27FC236}">
                <a16:creationId xmlns:a16="http://schemas.microsoft.com/office/drawing/2014/main" xmlns="" id="{CFA04035-833F-47A3-9B42-8D3A786CD6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73370" y="2448313"/>
            <a:ext cx="1697037" cy="450850"/>
          </a:xfrm>
        </p:spPr>
        <p:txBody>
          <a:bodyPr rtlCol="0"/>
          <a:lstStyle/>
          <a:p>
            <a:r>
              <a:rPr lang="es-ES" dirty="0" err="1" smtClean="0">
                <a:solidFill>
                  <a:schemeClr val="tx1"/>
                </a:solidFill>
              </a:rPr>
              <a:t>s.XI</a:t>
            </a:r>
            <a:r>
              <a:rPr lang="es-ES" dirty="0" smtClean="0">
                <a:solidFill>
                  <a:schemeClr val="tx1"/>
                </a:solidFill>
              </a:rPr>
              <a:t>-XII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4" name="Marcador de texto 8">
            <a:extLst>
              <a:ext uri="{FF2B5EF4-FFF2-40B4-BE49-F238E27FC236}">
                <a16:creationId xmlns:a16="http://schemas.microsoft.com/office/drawing/2014/main" xmlns="" id="{D627327C-3A41-4D1E-A5CE-D0A5F328120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375504" y="3135163"/>
            <a:ext cx="2052000" cy="368946"/>
          </a:xfrm>
        </p:spPr>
        <p:txBody>
          <a:bodyPr rtlCol="0"/>
          <a:lstStyle/>
          <a:p>
            <a:pPr rtl="0"/>
            <a:r>
              <a:rPr lang="es-ES" sz="1700" dirty="0" smtClean="0"/>
              <a:t>Mendicantes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35" name="Marcador de texto 22">
            <a:extLst>
              <a:ext uri="{FF2B5EF4-FFF2-40B4-BE49-F238E27FC236}">
                <a16:creationId xmlns:a16="http://schemas.microsoft.com/office/drawing/2014/main" xmlns="" id="{BE904312-F9B9-4F27-8665-50D0641FBE59}"/>
              </a:ext>
            </a:extLst>
          </p:cNvPr>
          <p:cNvSpPr txBox="1">
            <a:spLocks noGrp="1"/>
          </p:cNvSpPr>
          <p:nvPr>
            <p:ph type="body" sz="quarter" idx="24"/>
          </p:nvPr>
        </p:nvSpPr>
        <p:spPr>
          <a:xfrm>
            <a:off x="7257811" y="3637174"/>
            <a:ext cx="1977643" cy="21226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500" b="0" i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EC" sz="1400" dirty="0"/>
              <a:t>1. </a:t>
            </a:r>
            <a:r>
              <a:rPr lang="es-EC" sz="1400" dirty="0" smtClean="0"/>
              <a:t>Pasan de </a:t>
            </a:r>
            <a:r>
              <a:rPr lang="es-EC" sz="1400" dirty="0"/>
              <a:t>la soledad </a:t>
            </a:r>
            <a:r>
              <a:rPr lang="es-EC" sz="1400" dirty="0" smtClean="0"/>
              <a:t>de </a:t>
            </a:r>
            <a:r>
              <a:rPr lang="es-EC" sz="1400" dirty="0"/>
              <a:t>eremitas a </a:t>
            </a:r>
            <a:r>
              <a:rPr lang="es-EC" sz="1400" dirty="0" smtClean="0"/>
              <a:t>la </a:t>
            </a:r>
            <a:r>
              <a:rPr lang="es-EC" sz="1400" dirty="0"/>
              <a:t>ciudad y se ocupan de los pobres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EC" sz="1400" dirty="0"/>
              <a:t>2. </a:t>
            </a:r>
            <a:r>
              <a:rPr lang="es-EC" sz="1400" dirty="0" smtClean="0"/>
              <a:t>Sujetos </a:t>
            </a:r>
            <a:r>
              <a:rPr lang="es-EC" sz="1400" dirty="0"/>
              <a:t>a un maestro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EC" sz="1400" dirty="0"/>
              <a:t>3. </a:t>
            </a:r>
            <a:r>
              <a:rPr lang="es-EC" sz="1400" dirty="0" smtClean="0"/>
              <a:t>Mayoría  </a:t>
            </a:r>
            <a:r>
              <a:rPr lang="es-EC" sz="1400" dirty="0"/>
              <a:t>seglares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EC" sz="1400" dirty="0"/>
              <a:t>4. </a:t>
            </a:r>
            <a:r>
              <a:rPr lang="es-EC" sz="1400" dirty="0" smtClean="0"/>
              <a:t>Predican la  cultura mendicante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EC" sz="1400" dirty="0" smtClean="0"/>
              <a:t>5</a:t>
            </a:r>
            <a:r>
              <a:rPr lang="es-EC" sz="1400" dirty="0"/>
              <a:t>. </a:t>
            </a:r>
            <a:r>
              <a:rPr lang="es-EC" sz="1400" dirty="0" smtClean="0"/>
              <a:t>Viven en pobreza </a:t>
            </a:r>
            <a:r>
              <a:rPr lang="es-EC" sz="1400" dirty="0"/>
              <a:t>individual y comunitaria</a:t>
            </a:r>
            <a:endParaRPr lang="es-ES" sz="1400" dirty="0"/>
          </a:p>
        </p:txBody>
      </p:sp>
      <p:sp>
        <p:nvSpPr>
          <p:cNvPr id="36" name="Marcador de texto 4">
            <a:extLst>
              <a:ext uri="{FF2B5EF4-FFF2-40B4-BE49-F238E27FC236}">
                <a16:creationId xmlns:a16="http://schemas.microsoft.com/office/drawing/2014/main" xmlns="" id="{2B969FF3-8FFE-4E02-8E2A-BEDDF86909E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31" y="2448313"/>
            <a:ext cx="1697037" cy="450850"/>
          </a:xfrm>
        </p:spPr>
        <p:txBody>
          <a:bodyPr rtlCol="0"/>
          <a:lstStyle/>
          <a:p>
            <a:r>
              <a:rPr lang="es-ES" dirty="0" err="1" smtClean="0">
                <a:solidFill>
                  <a:schemeClr val="tx1"/>
                </a:solidFill>
              </a:rPr>
              <a:t>s.XI</a:t>
            </a:r>
            <a:r>
              <a:rPr lang="es-ES" dirty="0" smtClean="0">
                <a:solidFill>
                  <a:schemeClr val="tx1"/>
                </a:solidFill>
              </a:rPr>
              <a:t>-XII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7" name="Marcador de texto 9">
            <a:extLst>
              <a:ext uri="{FF2B5EF4-FFF2-40B4-BE49-F238E27FC236}">
                <a16:creationId xmlns:a16="http://schemas.microsoft.com/office/drawing/2014/main" xmlns="" id="{CD850A20-E11B-4BD8-8CD9-BF9B430BE6E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452565" y="3135163"/>
            <a:ext cx="2052000" cy="368946"/>
          </a:xfrm>
        </p:spPr>
        <p:txBody>
          <a:bodyPr rtlCol="0"/>
          <a:lstStyle/>
          <a:p>
            <a:pPr rtl="0"/>
            <a:r>
              <a:rPr lang="es-ES" sz="1700" dirty="0" smtClean="0"/>
              <a:t>Oposición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39" name="Marcador de texto 14">
            <a:extLst>
              <a:ext uri="{FF2B5EF4-FFF2-40B4-BE49-F238E27FC236}">
                <a16:creationId xmlns:a16="http://schemas.microsoft.com/office/drawing/2014/main" xmlns="" id="{EEF11A1D-EB73-4B08-8ADD-1B50D40FC18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450431" y="3599892"/>
            <a:ext cx="1904974" cy="2159888"/>
          </a:xfrm>
        </p:spPr>
        <p:txBody>
          <a:bodyPr rtlCol="0"/>
          <a:lstStyle/>
          <a:p>
            <a:pPr>
              <a:lnSpc>
                <a:spcPct val="100000"/>
              </a:lnSpc>
            </a:pPr>
            <a:r>
              <a:rPr lang="es-EC" dirty="0"/>
              <a:t>Los obispos y el clero </a:t>
            </a:r>
            <a:r>
              <a:rPr lang="es-EC" dirty="0" smtClean="0"/>
              <a:t>se </a:t>
            </a:r>
            <a:r>
              <a:rPr lang="es-EC" dirty="0"/>
              <a:t>oponen a </a:t>
            </a:r>
            <a:r>
              <a:rPr lang="es-EC" dirty="0" smtClean="0"/>
              <a:t>frailes </a:t>
            </a:r>
            <a:r>
              <a:rPr lang="es-EC" dirty="0"/>
              <a:t>porque </a:t>
            </a:r>
            <a:r>
              <a:rPr lang="es-EC" dirty="0" smtClean="0"/>
              <a:t>merman sus ingresos. </a:t>
            </a:r>
          </a:p>
          <a:p>
            <a:pPr>
              <a:lnSpc>
                <a:spcPct val="100000"/>
              </a:lnSpc>
            </a:pPr>
            <a:r>
              <a:rPr lang="es-EC" dirty="0" smtClean="0"/>
              <a:t>Los </a:t>
            </a:r>
            <a:r>
              <a:rPr lang="es-EC" dirty="0"/>
              <a:t>frailes abrían </a:t>
            </a:r>
            <a:r>
              <a:rPr lang="es-EC" dirty="0" smtClean="0"/>
              <a:t>capillas, </a:t>
            </a:r>
            <a:r>
              <a:rPr lang="es-EC" dirty="0"/>
              <a:t>oían confesiones y </a:t>
            </a:r>
            <a:r>
              <a:rPr lang="es-EC" dirty="0" smtClean="0"/>
              <a:t>predicaban</a:t>
            </a:r>
            <a:endParaRPr lang="es-ES" dirty="0">
              <a:solidFill>
                <a:schemeClr val="accent3"/>
              </a:solidFill>
            </a:endParaRPr>
          </a:p>
        </p:txBody>
      </p:sp>
      <p:pic>
        <p:nvPicPr>
          <p:cNvPr id="4098" name="Picture 2" descr="https://www7.uc.cl/sw_educ/historia/expansion/Interfaz/fotos/f14011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183" y="261554"/>
            <a:ext cx="2790825" cy="195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6589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11" grpId="0" build="p"/>
      <p:bldP spid="16" grpId="0" build="p"/>
      <p:bldP spid="7" grpId="0" build="p"/>
      <p:bldP spid="12" grpId="0" build="p"/>
      <p:bldP spid="17" grpId="0" build="p"/>
      <p:bldP spid="8" grpId="0" build="p"/>
      <p:bldP spid="13" grpId="0" build="p"/>
      <p:bldP spid="18" grpId="0" build="p"/>
      <p:bldP spid="32" grpId="0" build="p"/>
      <p:bldP spid="34" grpId="0" build="p"/>
      <p:bldP spid="35" grpId="0" build="p"/>
      <p:bldP spid="36" grpId="0" build="p"/>
      <p:bldP spid="37" grpId="0" build="p"/>
      <p:bldP spid="3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CFA04035-833F-47A3-9B42-8D3A786CD6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rtlCol="0"/>
          <a:lstStyle/>
          <a:p>
            <a:pPr rtl="0"/>
            <a:r>
              <a:rPr lang="es-ES" dirty="0" smtClean="0">
                <a:solidFill>
                  <a:schemeClr val="tx1"/>
                </a:solidFill>
              </a:rPr>
              <a:t>1187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xmlns="" id="{D627327C-3A41-4D1E-A5CE-D0A5F328120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02002" y="3176106"/>
            <a:ext cx="2052000" cy="368946"/>
          </a:xfrm>
        </p:spPr>
        <p:txBody>
          <a:bodyPr rtlCol="0"/>
          <a:lstStyle/>
          <a:p>
            <a:pPr rtl="0"/>
            <a:r>
              <a:rPr lang="es-ES" sz="1700" dirty="0" smtClean="0">
                <a:solidFill>
                  <a:schemeClr val="accent3"/>
                </a:solidFill>
              </a:rPr>
              <a:t>Batalla en </a:t>
            </a:r>
            <a:r>
              <a:rPr lang="es-ES" sz="1700" dirty="0" err="1" smtClean="0">
                <a:solidFill>
                  <a:schemeClr val="accent3"/>
                </a:solidFill>
              </a:rPr>
              <a:t>Hattin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xmlns="" id="{1EB50FA0-8BDD-46C8-99F1-A2927A8655F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53990" y="2495550"/>
            <a:ext cx="1818310" cy="482656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chemeClr val="tx1"/>
                </a:solidFill>
              </a:rPr>
              <a:t>1207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xmlns="" id="{7BE427F9-9DA3-442F-9E6F-54A21B401D5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070764" y="3176106"/>
            <a:ext cx="2232561" cy="368946"/>
          </a:xfrm>
        </p:spPr>
        <p:txBody>
          <a:bodyPr rtlCol="0"/>
          <a:lstStyle/>
          <a:p>
            <a:r>
              <a:rPr lang="es-ES" sz="1700" dirty="0"/>
              <a:t>Regla </a:t>
            </a:r>
            <a:r>
              <a:rPr lang="es-ES" sz="1700" dirty="0" smtClean="0"/>
              <a:t>San Alberto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16" name="Marcador de texto 15">
            <a:extLst>
              <a:ext uri="{FF2B5EF4-FFF2-40B4-BE49-F238E27FC236}">
                <a16:creationId xmlns:a16="http://schemas.microsoft.com/office/drawing/2014/main" xmlns="" id="{16E9DC07-6080-4AF6-8CFB-03465BE57D4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153990" y="3640834"/>
            <a:ext cx="1818310" cy="1942523"/>
          </a:xfrm>
        </p:spPr>
        <p:txBody>
          <a:bodyPr rtlCol="0"/>
          <a:lstStyle/>
          <a:p>
            <a:r>
              <a:rPr lang="es-EC" dirty="0" smtClean="0"/>
              <a:t>Patriarca Alberto </a:t>
            </a:r>
            <a:r>
              <a:rPr lang="es-EC" dirty="0" err="1" smtClean="0"/>
              <a:t>Avrogardo</a:t>
            </a:r>
            <a:r>
              <a:rPr lang="es-EC" dirty="0" smtClean="0"/>
              <a:t> </a:t>
            </a:r>
            <a:r>
              <a:rPr lang="es-EC" dirty="0"/>
              <a:t>de Jerusalén a los ermitaños del Carmelo(Haifa, Israel</a:t>
            </a:r>
            <a:r>
              <a:rPr lang="es-EC" dirty="0" smtClean="0"/>
              <a:t>), </a:t>
            </a:r>
            <a:r>
              <a:rPr lang="es-EC" dirty="0"/>
              <a:t>en tiempo </a:t>
            </a:r>
            <a:r>
              <a:rPr lang="es-EC" dirty="0" smtClean="0"/>
              <a:t>de SS Inocencio III. </a:t>
            </a:r>
            <a:endParaRPr lang="es-EC" dirty="0"/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xmlns="" id="{53D9E183-E0BA-4EFB-909C-B21CDB32981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rtlCol="0"/>
          <a:lstStyle/>
          <a:p>
            <a:r>
              <a:rPr lang="es-ES" dirty="0" smtClean="0">
                <a:solidFill>
                  <a:schemeClr val="tx1"/>
                </a:solidFill>
              </a:rPr>
              <a:t>1215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xmlns="" id="{245462CD-F97C-4BB7-AF35-E94CC365952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233185" y="3176106"/>
            <a:ext cx="2052000" cy="368946"/>
          </a:xfrm>
        </p:spPr>
        <p:txBody>
          <a:bodyPr rtlCol="0"/>
          <a:lstStyle/>
          <a:p>
            <a:r>
              <a:rPr lang="es-ES" sz="1700" dirty="0" smtClean="0"/>
              <a:t>IV Concilio </a:t>
            </a:r>
            <a:r>
              <a:rPr lang="es-ES" sz="1700" dirty="0"/>
              <a:t>de Letrán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17" name="Marcador de texto 16">
            <a:extLst>
              <a:ext uri="{FF2B5EF4-FFF2-40B4-BE49-F238E27FC236}">
                <a16:creationId xmlns:a16="http://schemas.microsoft.com/office/drawing/2014/main" xmlns="" id="{DF398F53-954F-4FC0-88A5-32A456A33D3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231051" y="3640835"/>
            <a:ext cx="1834121" cy="1942523"/>
          </a:xfrm>
        </p:spPr>
        <p:txBody>
          <a:bodyPr rtlCol="0"/>
          <a:lstStyle/>
          <a:p>
            <a:r>
              <a:rPr lang="es-EC" dirty="0" smtClean="0"/>
              <a:t>Prohíbe </a:t>
            </a:r>
            <a:r>
              <a:rPr lang="es-EC" dirty="0"/>
              <a:t>fundar nuevas órdenes religiosas y supresión de aquellas que no tengan aprobación de la Sede Apostólica</a:t>
            </a:r>
            <a:endParaRPr lang="es-ES" dirty="0">
              <a:solidFill>
                <a:schemeClr val="accent3"/>
              </a:solidFill>
            </a:endParaRP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xmlns="" id="{6D2C7FD2-2A48-41BD-B107-E8DDA37CB1E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308112" y="2495550"/>
            <a:ext cx="2179038" cy="539806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chemeClr val="tx1"/>
                </a:solidFill>
              </a:rPr>
              <a:t>1216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xmlns="" id="{81F78730-06AC-4CBB-B56A-013A42F5F6E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310246" y="3159773"/>
            <a:ext cx="2157854" cy="385279"/>
          </a:xfrm>
        </p:spPr>
        <p:txBody>
          <a:bodyPr rtlCol="0"/>
          <a:lstStyle/>
          <a:p>
            <a:pPr rtl="0"/>
            <a:r>
              <a:rPr lang="es-ES" sz="1700" dirty="0" smtClean="0">
                <a:solidFill>
                  <a:schemeClr val="accent3"/>
                </a:solidFill>
              </a:rPr>
              <a:t>Dominicos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18" name="Marcador de texto 17">
            <a:extLst>
              <a:ext uri="{FF2B5EF4-FFF2-40B4-BE49-F238E27FC236}">
                <a16:creationId xmlns:a16="http://schemas.microsoft.com/office/drawing/2014/main" xmlns="" id="{4DD7473F-5C97-4494-8F24-D313570F369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308112" y="3640836"/>
            <a:ext cx="2279543" cy="1942522"/>
          </a:xfrm>
        </p:spPr>
        <p:txBody>
          <a:bodyPr rtlCol="0"/>
          <a:lstStyle/>
          <a:p>
            <a:r>
              <a:rPr lang="es-EC" dirty="0"/>
              <a:t>Fundación de la Orden de Predicadores (Dominicos) por Papa Honorio III</a:t>
            </a:r>
            <a:endParaRPr lang="es-ES" dirty="0">
              <a:solidFill>
                <a:schemeClr val="accent3"/>
              </a:solidFill>
            </a:endParaRPr>
          </a:p>
        </p:txBody>
      </p:sp>
      <p:sp>
        <p:nvSpPr>
          <p:cNvPr id="20" name="Marcador de número de diapositiva 19">
            <a:extLst>
              <a:ext uri="{FF2B5EF4-FFF2-40B4-BE49-F238E27FC236}">
                <a16:creationId xmlns:a16="http://schemas.microsoft.com/office/drawing/2014/main" xmlns="" id="{6888DC6A-B73D-407F-A6AD-C17137CBA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r>
              <a:rPr lang="es-ES" sz="900" dirty="0"/>
              <a:t>0</a:t>
            </a:r>
            <a:fld id="{4F4E0FEE-E42D-435A-A441-DBC63D7AFC28}" type="slidenum">
              <a:rPr lang="es-ES" sz="900" smtClean="0"/>
              <a:t>5</a:t>
            </a:fld>
            <a:endParaRPr lang="es-ES" sz="900" dirty="0"/>
          </a:p>
        </p:txBody>
      </p:sp>
      <p:sp>
        <p:nvSpPr>
          <p:cNvPr id="38" name="Marcador de texto 22">
            <a:extLst>
              <a:ext uri="{FF2B5EF4-FFF2-40B4-BE49-F238E27FC236}">
                <a16:creationId xmlns:a16="http://schemas.microsoft.com/office/drawing/2014/main" xmlns="" id="{BE904312-F9B9-4F27-8665-50D0641FBE59}"/>
              </a:ext>
            </a:extLst>
          </p:cNvPr>
          <p:cNvSpPr txBox="1">
            <a:spLocks noGrp="1"/>
          </p:cNvSpPr>
          <p:nvPr>
            <p:ph type="body" sz="quarter" idx="24"/>
          </p:nvPr>
        </p:nvSpPr>
        <p:spPr>
          <a:xfrm>
            <a:off x="884309" y="3678117"/>
            <a:ext cx="1977643" cy="19052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500" b="0" i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C" sz="1400" dirty="0" err="1" smtClean="0"/>
              <a:t>Saladino</a:t>
            </a:r>
            <a:r>
              <a:rPr lang="es-EC" sz="1400" dirty="0" smtClean="0"/>
              <a:t> exterminó la </a:t>
            </a:r>
            <a:r>
              <a:rPr lang="es-EC" sz="1400" dirty="0"/>
              <a:t>vida religiosa </a:t>
            </a:r>
            <a:r>
              <a:rPr lang="es-EC" sz="1400" dirty="0" smtClean="0"/>
              <a:t>monástica y </a:t>
            </a:r>
            <a:r>
              <a:rPr lang="es-EC" sz="1400" dirty="0"/>
              <a:t>eremítica en Tierra Santa. Se pierde </a:t>
            </a:r>
            <a:r>
              <a:rPr lang="es-EC" sz="1400" dirty="0" smtClean="0"/>
              <a:t>Jerusalén. 32.000 </a:t>
            </a:r>
            <a:r>
              <a:rPr lang="es-EC" sz="1400" dirty="0"/>
              <a:t>cruzados </a:t>
            </a:r>
            <a:r>
              <a:rPr lang="es-EC" sz="1400" dirty="0" smtClean="0"/>
              <a:t>vs. 50.000 </a:t>
            </a:r>
            <a:r>
              <a:rPr lang="es-EC" sz="1400" dirty="0"/>
              <a:t>turcos </a:t>
            </a:r>
            <a:r>
              <a:rPr lang="es-EC" sz="1400" dirty="0" err="1"/>
              <a:t>seljúcidas</a:t>
            </a:r>
            <a:r>
              <a:rPr lang="es-EC" sz="1400" dirty="0"/>
              <a:t> o sarracenos</a:t>
            </a:r>
            <a:endParaRPr lang="es-ES" sz="1400" dirty="0"/>
          </a:p>
        </p:txBody>
      </p:sp>
      <p:sp>
        <p:nvSpPr>
          <p:cNvPr id="30" name="Marcador de texto 4">
            <a:extLst>
              <a:ext uri="{FF2B5EF4-FFF2-40B4-BE49-F238E27FC236}">
                <a16:creationId xmlns:a16="http://schemas.microsoft.com/office/drawing/2014/main" xmlns="" id="{2B969FF3-8FFE-4E02-8E2A-BEDDF86909E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076929" y="2489256"/>
            <a:ext cx="1697037" cy="450850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chemeClr val="tx1"/>
                </a:solidFill>
              </a:rPr>
              <a:t>1191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1" name="Marcador de texto 9">
            <a:extLst>
              <a:ext uri="{FF2B5EF4-FFF2-40B4-BE49-F238E27FC236}">
                <a16:creationId xmlns:a16="http://schemas.microsoft.com/office/drawing/2014/main" xmlns="" id="{CD850A20-E11B-4BD8-8CD9-BF9B430BE6E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079063" y="3176106"/>
            <a:ext cx="2052000" cy="368946"/>
          </a:xfrm>
        </p:spPr>
        <p:txBody>
          <a:bodyPr rtlCol="0"/>
          <a:lstStyle/>
          <a:p>
            <a:pPr rtl="0"/>
            <a:r>
              <a:rPr lang="es-ES" sz="1700" dirty="0" smtClean="0">
                <a:solidFill>
                  <a:schemeClr val="accent3"/>
                </a:solidFill>
              </a:rPr>
              <a:t>3ª Cruzada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33" name="Marcador de texto 14">
            <a:extLst>
              <a:ext uri="{FF2B5EF4-FFF2-40B4-BE49-F238E27FC236}">
                <a16:creationId xmlns:a16="http://schemas.microsoft.com/office/drawing/2014/main" xmlns="" id="{EEF11A1D-EB73-4B08-8ADD-1B50D40FC18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076929" y="3640835"/>
            <a:ext cx="1904974" cy="1959865"/>
          </a:xfrm>
        </p:spPr>
        <p:txBody>
          <a:bodyPr rtlCol="0"/>
          <a:lstStyle/>
          <a:p>
            <a:pPr>
              <a:lnSpc>
                <a:spcPct val="100000"/>
              </a:lnSpc>
            </a:pPr>
            <a:r>
              <a:rPr lang="es-EC" dirty="0"/>
              <a:t>La 3ra cruzada recupera el Monte Carmelo. </a:t>
            </a:r>
            <a:r>
              <a:rPr lang="es-EC" dirty="0" smtClean="0"/>
              <a:t>Carmelitas </a:t>
            </a:r>
            <a:r>
              <a:rPr lang="es-EC" dirty="0"/>
              <a:t>permanecen hasta 1291</a:t>
            </a:r>
            <a:endParaRPr lang="es-ES" dirty="0">
              <a:solidFill>
                <a:schemeClr val="accent3"/>
              </a:solidFill>
            </a:endParaRPr>
          </a:p>
        </p:txBody>
      </p:sp>
      <p:pic>
        <p:nvPicPr>
          <p:cNvPr id="26" name="8 Image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0069" y="5279337"/>
            <a:ext cx="1083465" cy="979573"/>
          </a:xfrm>
          <a:prstGeom prst="rect">
            <a:avLst/>
          </a:prstGeom>
        </p:spPr>
      </p:pic>
      <p:pic>
        <p:nvPicPr>
          <p:cNvPr id="27" name="11 Image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6094" y="5253337"/>
            <a:ext cx="953460" cy="1026401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7792" y="4477007"/>
            <a:ext cx="538970" cy="568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Título 1">
            <a:extLst>
              <a:ext uri="{FF2B5EF4-FFF2-40B4-BE49-F238E27FC236}">
                <a16:creationId xmlns:a16="http://schemas.microsoft.com/office/drawing/2014/main" xmlns="" id="{186D4E23-F409-4691-84CD-C0C52AD3F0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31590" y="595088"/>
            <a:ext cx="8617176" cy="793932"/>
          </a:xfrm>
        </p:spPr>
        <p:txBody>
          <a:bodyPr rtlCol="0">
            <a:normAutofit/>
          </a:bodyPr>
          <a:lstStyle/>
          <a:p>
            <a:r>
              <a:rPr lang="es-ES" sz="3200" dirty="0" smtClean="0"/>
              <a:t>eremitas y mendicantes</a:t>
            </a:r>
            <a:endParaRPr lang="es-ES" sz="3200" dirty="0"/>
          </a:p>
        </p:txBody>
      </p:sp>
      <p:sp>
        <p:nvSpPr>
          <p:cNvPr id="28" name="Marcador de pie de página 24">
            <a:extLst>
              <a:ext uri="{FF2B5EF4-FFF2-40B4-BE49-F238E27FC236}">
                <a16:creationId xmlns:a16="http://schemas.microsoft.com/office/drawing/2014/main" xmlns="" id="{226EDA45-333D-4EB3-B00D-1BBB0A0D9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15200" y="6482022"/>
            <a:ext cx="2743200" cy="252698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rgbClr val="9399A1"/>
                </a:solidFill>
              </a:rPr>
              <a:t> </a:t>
            </a:r>
            <a:r>
              <a:rPr lang="es-ES" dirty="0">
                <a:solidFill>
                  <a:srgbClr val="9399A1"/>
                </a:solidFill>
              </a:rPr>
              <a:t>Fr. Pedro Ortega </a:t>
            </a:r>
            <a:r>
              <a:rPr lang="es-ES" dirty="0" err="1">
                <a:solidFill>
                  <a:srgbClr val="9399A1"/>
                </a:solidFill>
              </a:rPr>
              <a:t>ocd</a:t>
            </a:r>
            <a:r>
              <a:rPr lang="es-ES" dirty="0">
                <a:solidFill>
                  <a:srgbClr val="9399A1"/>
                </a:solidFill>
              </a:rPr>
              <a:t>.  </a:t>
            </a:r>
          </a:p>
        </p:txBody>
      </p:sp>
      <p:sp>
        <p:nvSpPr>
          <p:cNvPr id="29" name="Flecha: a la derecha 36">
            <a:extLst>
              <a:ext uri="{FF2B5EF4-FFF2-40B4-BE49-F238E27FC236}">
                <a16:creationId xmlns:a16="http://schemas.microsoft.com/office/drawing/2014/main" xmlns="" id="{0145324A-6EA2-16F1-93AD-DD3AA78E2414}"/>
              </a:ext>
            </a:extLst>
          </p:cNvPr>
          <p:cNvSpPr/>
          <p:nvPr/>
        </p:nvSpPr>
        <p:spPr>
          <a:xfrm>
            <a:off x="11283400" y="2797783"/>
            <a:ext cx="951326" cy="460612"/>
          </a:xfrm>
          <a:prstGeom prst="rightArrow">
            <a:avLst>
              <a:gd name="adj1" fmla="val 0"/>
              <a:gd name="adj2" fmla="val 8124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pic>
        <p:nvPicPr>
          <p:cNvPr id="25" name="Picture 6" descr="Blog de Belge1815 - Page 24 - Le Moyen-Age et le 18ème siècle - Skyrock.com">
            <a:extLst>
              <a:ext uri="{FF2B5EF4-FFF2-40B4-BE49-F238E27FC236}">
                <a16:creationId xmlns:a16="http://schemas.microsoft.com/office/drawing/2014/main" xmlns="" id="{AB741FAB-2FA0-B3BA-F21D-A8E9B5F273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84"/>
          <a:stretch/>
        </p:blipFill>
        <p:spPr bwMode="auto">
          <a:xfrm>
            <a:off x="3425593" y="5178362"/>
            <a:ext cx="980151" cy="1068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0941" y="5238266"/>
            <a:ext cx="972672" cy="1152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882" y="167131"/>
            <a:ext cx="2840896" cy="2065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7732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9" grpId="0" build="p"/>
      <p:bldP spid="6" grpId="0" build="p"/>
      <p:bldP spid="11" grpId="0" build="p"/>
      <p:bldP spid="16" grpId="0" build="p"/>
      <p:bldP spid="7" grpId="0" build="p"/>
      <p:bldP spid="12" grpId="0" build="p"/>
      <p:bldP spid="17" grpId="0" build="p"/>
      <p:bldP spid="8" grpId="0" build="p"/>
      <p:bldP spid="13" grpId="0" build="p"/>
      <p:bldP spid="18" grpId="0" build="p"/>
      <p:bldP spid="38" grpId="0" build="p"/>
      <p:bldP spid="30" grpId="0" build="p"/>
      <p:bldP spid="31" grpId="0" build="p"/>
      <p:bldP spid="3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CFA04035-833F-47A3-9B42-8D3A786CD6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rtlCol="0"/>
          <a:lstStyle/>
          <a:p>
            <a:pPr rtl="0"/>
            <a:r>
              <a:rPr lang="es-ES" dirty="0" smtClean="0">
                <a:solidFill>
                  <a:schemeClr val="tx1"/>
                </a:solidFill>
              </a:rPr>
              <a:t>1229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xmlns="" id="{D627327C-3A41-4D1E-A5CE-D0A5F328120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02002" y="3176106"/>
            <a:ext cx="2052000" cy="368946"/>
          </a:xfrm>
        </p:spPr>
        <p:txBody>
          <a:bodyPr rtlCol="0"/>
          <a:lstStyle/>
          <a:p>
            <a:pPr rtl="0"/>
            <a:r>
              <a:rPr lang="es-ES" sz="1700" dirty="0" smtClean="0"/>
              <a:t>Cruzadas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xmlns="" id="{1EB50FA0-8BDD-46C8-99F1-A2927A8655F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53990" y="2495550"/>
            <a:ext cx="1818310" cy="482656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chemeClr val="tx1"/>
                </a:solidFill>
              </a:rPr>
              <a:t>1235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xmlns="" id="{7BE427F9-9DA3-442F-9E6F-54A21B401D5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156124" y="3176106"/>
            <a:ext cx="2052000" cy="368946"/>
          </a:xfrm>
        </p:spPr>
        <p:txBody>
          <a:bodyPr rtlCol="0"/>
          <a:lstStyle/>
          <a:p>
            <a:pPr rtl="0"/>
            <a:r>
              <a:rPr lang="es-ES" sz="1700" dirty="0" smtClean="0">
                <a:solidFill>
                  <a:schemeClr val="accent3"/>
                </a:solidFill>
              </a:rPr>
              <a:t>Fundaciones C.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16" name="Marcador de texto 15">
            <a:extLst>
              <a:ext uri="{FF2B5EF4-FFF2-40B4-BE49-F238E27FC236}">
                <a16:creationId xmlns:a16="http://schemas.microsoft.com/office/drawing/2014/main" xmlns="" id="{16E9DC07-6080-4AF6-8CFB-03465BE57D4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153990" y="3640834"/>
            <a:ext cx="1818310" cy="1942523"/>
          </a:xfrm>
        </p:spPr>
        <p:txBody>
          <a:bodyPr rtlCol="0"/>
          <a:lstStyle/>
          <a:p>
            <a:r>
              <a:rPr lang="es-EC" dirty="0"/>
              <a:t>Carmelitas fundan comunidades en Chipre, Sicilia, Francia. </a:t>
            </a: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xmlns="" id="{53D9E183-E0BA-4EFB-909C-B21CDB32981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rtlCol="0"/>
          <a:lstStyle/>
          <a:p>
            <a:r>
              <a:rPr lang="es-ES" dirty="0" smtClean="0">
                <a:solidFill>
                  <a:schemeClr val="tx1"/>
                </a:solidFill>
              </a:rPr>
              <a:t>1239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xmlns="" id="{245462CD-F97C-4BB7-AF35-E94CC365952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233185" y="3176106"/>
            <a:ext cx="2052000" cy="368946"/>
          </a:xfrm>
        </p:spPr>
        <p:txBody>
          <a:bodyPr rtlCol="0"/>
          <a:lstStyle/>
          <a:p>
            <a:pPr rtl="0"/>
            <a:r>
              <a:rPr lang="es-ES" sz="1700" dirty="0" smtClean="0"/>
              <a:t>Derrota Cruzad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17" name="Marcador de texto 16">
            <a:extLst>
              <a:ext uri="{FF2B5EF4-FFF2-40B4-BE49-F238E27FC236}">
                <a16:creationId xmlns:a16="http://schemas.microsoft.com/office/drawing/2014/main" xmlns="" id="{DF398F53-954F-4FC0-88A5-32A456A33D3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231051" y="3640835"/>
            <a:ext cx="1834121" cy="1942523"/>
          </a:xfrm>
        </p:spPr>
        <p:txBody>
          <a:bodyPr rtlCol="0"/>
          <a:lstStyle/>
          <a:p>
            <a:r>
              <a:rPr lang="es-EC" dirty="0"/>
              <a:t>Cruzados sufren </a:t>
            </a:r>
            <a:r>
              <a:rPr lang="es-EC" dirty="0" smtClean="0"/>
              <a:t>derrota </a:t>
            </a:r>
            <a:r>
              <a:rPr lang="es-EC" dirty="0"/>
              <a:t>en Gaza. </a:t>
            </a:r>
            <a:r>
              <a:rPr lang="es-EC" dirty="0" smtClean="0"/>
              <a:t>Eremitas vuelven </a:t>
            </a:r>
            <a:r>
              <a:rPr lang="es-EC" dirty="0"/>
              <a:t>a Europa </a:t>
            </a:r>
            <a:r>
              <a:rPr lang="es-EC" dirty="0" smtClean="0"/>
              <a:t>y divulgan  </a:t>
            </a:r>
            <a:r>
              <a:rPr lang="es-EC" dirty="0"/>
              <a:t>vida ermitaña del Carmelo. </a:t>
            </a: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xmlns="" id="{6D2C7FD2-2A48-41BD-B107-E8DDA37CB1E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308112" y="2495550"/>
            <a:ext cx="2179038" cy="539806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chemeClr val="tx1"/>
                </a:solidFill>
              </a:rPr>
              <a:t>1239</a:t>
            </a:r>
          </a:p>
          <a:p>
            <a:pPr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xmlns="" id="{81F78730-06AC-4CBB-B56A-013A42F5F6E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310246" y="3159773"/>
            <a:ext cx="2157854" cy="385279"/>
          </a:xfrm>
        </p:spPr>
        <p:txBody>
          <a:bodyPr rtlCol="0"/>
          <a:lstStyle/>
          <a:p>
            <a:pPr rtl="0"/>
            <a:r>
              <a:rPr lang="es-ES" sz="1700" dirty="0" smtClean="0">
                <a:solidFill>
                  <a:schemeClr val="accent3"/>
                </a:solidFill>
              </a:rPr>
              <a:t>C. Mendicantes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18" name="Marcador de texto 17">
            <a:extLst>
              <a:ext uri="{FF2B5EF4-FFF2-40B4-BE49-F238E27FC236}">
                <a16:creationId xmlns:a16="http://schemas.microsoft.com/office/drawing/2014/main" xmlns="" id="{4DD7473F-5C97-4494-8F24-D313570F369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308112" y="3640836"/>
            <a:ext cx="2279543" cy="2295940"/>
          </a:xfrm>
        </p:spPr>
        <p:txBody>
          <a:bodyPr rtlCol="0"/>
          <a:lstStyle/>
          <a:p>
            <a:r>
              <a:rPr lang="es-EC" dirty="0" smtClean="0"/>
              <a:t>A Carmelitas se </a:t>
            </a:r>
            <a:r>
              <a:rPr lang="es-EC" dirty="0"/>
              <a:t>les consideraba extraños con capa rayada y </a:t>
            </a:r>
            <a:r>
              <a:rPr lang="es-EC" dirty="0" smtClean="0"/>
              <a:t>Regla </a:t>
            </a:r>
            <a:r>
              <a:rPr lang="es-EC" dirty="0"/>
              <a:t>desconocida </a:t>
            </a:r>
          </a:p>
          <a:p>
            <a:r>
              <a:rPr lang="es-EC" dirty="0" smtClean="0"/>
              <a:t>Se </a:t>
            </a:r>
            <a:r>
              <a:rPr lang="es-EC" dirty="0"/>
              <a:t>adaptan a la cultura urbana. Mantienen una pobreza radical y una predicación </a:t>
            </a:r>
            <a:r>
              <a:rPr lang="es-EC" dirty="0" smtClean="0"/>
              <a:t>itinerante. Son </a:t>
            </a:r>
            <a:r>
              <a:rPr lang="es-EC" dirty="0"/>
              <a:t>fuente de la comunidad eclesiástica del s XIII.</a:t>
            </a:r>
            <a:endParaRPr lang="es-ES" dirty="0"/>
          </a:p>
          <a:p>
            <a:endParaRPr lang="es-ES" dirty="0">
              <a:solidFill>
                <a:schemeClr val="accent3"/>
              </a:solidFill>
            </a:endParaRPr>
          </a:p>
        </p:txBody>
      </p:sp>
      <p:sp>
        <p:nvSpPr>
          <p:cNvPr id="20" name="Marcador de número de diapositiva 19">
            <a:extLst>
              <a:ext uri="{FF2B5EF4-FFF2-40B4-BE49-F238E27FC236}">
                <a16:creationId xmlns:a16="http://schemas.microsoft.com/office/drawing/2014/main" xmlns="" id="{6888DC6A-B73D-407F-A6AD-C17137CBA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r>
              <a:rPr lang="es-ES" sz="900" dirty="0"/>
              <a:t>0</a:t>
            </a:r>
            <a:fld id="{4F4E0FEE-E42D-435A-A441-DBC63D7AFC28}" type="slidenum">
              <a:rPr lang="es-ES" sz="900" smtClean="0"/>
              <a:t>6</a:t>
            </a:fld>
            <a:endParaRPr lang="es-ES" sz="900" dirty="0"/>
          </a:p>
        </p:txBody>
      </p:sp>
      <p:sp>
        <p:nvSpPr>
          <p:cNvPr id="38" name="Marcador de texto 22">
            <a:extLst>
              <a:ext uri="{FF2B5EF4-FFF2-40B4-BE49-F238E27FC236}">
                <a16:creationId xmlns:a16="http://schemas.microsoft.com/office/drawing/2014/main" xmlns="" id="{BE904312-F9B9-4F27-8665-50D0641FBE59}"/>
              </a:ext>
            </a:extLst>
          </p:cNvPr>
          <p:cNvSpPr txBox="1">
            <a:spLocks noGrp="1"/>
          </p:cNvSpPr>
          <p:nvPr>
            <p:ph type="body" sz="quarter" idx="24"/>
          </p:nvPr>
        </p:nvSpPr>
        <p:spPr>
          <a:xfrm>
            <a:off x="884309" y="3678117"/>
            <a:ext cx="1977643" cy="19052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500" b="0" i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C" sz="1600" dirty="0" smtClean="0"/>
              <a:t>1229-1239 Tregua </a:t>
            </a:r>
            <a:r>
              <a:rPr lang="es-EC" sz="1600" dirty="0"/>
              <a:t>por 10 años, negociada por Federico II con el sultán </a:t>
            </a:r>
            <a:r>
              <a:rPr lang="es-EC" sz="1600" dirty="0" err="1"/>
              <a:t>Malik</a:t>
            </a:r>
            <a:r>
              <a:rPr lang="es-EC" sz="1600" dirty="0"/>
              <a:t> </a:t>
            </a:r>
            <a:r>
              <a:rPr lang="es-EC" sz="1600" dirty="0" smtClean="0"/>
              <a:t>al-Kamil</a:t>
            </a:r>
            <a:endParaRPr lang="es-ES" sz="1600" dirty="0"/>
          </a:p>
        </p:txBody>
      </p:sp>
      <p:sp>
        <p:nvSpPr>
          <p:cNvPr id="30" name="Marcador de texto 4">
            <a:extLst>
              <a:ext uri="{FF2B5EF4-FFF2-40B4-BE49-F238E27FC236}">
                <a16:creationId xmlns:a16="http://schemas.microsoft.com/office/drawing/2014/main" xmlns="" id="{2B969FF3-8FFE-4E02-8E2A-BEDDF86909E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076929" y="2489256"/>
            <a:ext cx="1697037" cy="450850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chemeClr val="tx1"/>
                </a:solidFill>
              </a:rPr>
              <a:t>1233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1" name="Marcador de texto 9">
            <a:extLst>
              <a:ext uri="{FF2B5EF4-FFF2-40B4-BE49-F238E27FC236}">
                <a16:creationId xmlns:a16="http://schemas.microsoft.com/office/drawing/2014/main" xmlns="" id="{CD850A20-E11B-4BD8-8CD9-BF9B430BE6E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079063" y="3176106"/>
            <a:ext cx="2052000" cy="368946"/>
          </a:xfrm>
        </p:spPr>
        <p:txBody>
          <a:bodyPr rtlCol="0"/>
          <a:lstStyle/>
          <a:p>
            <a:pPr rtl="0"/>
            <a:r>
              <a:rPr lang="es-ES" sz="1700" dirty="0" smtClean="0">
                <a:solidFill>
                  <a:schemeClr val="accent3"/>
                </a:solidFill>
              </a:rPr>
              <a:t>Siervos de María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33" name="Marcador de texto 14">
            <a:extLst>
              <a:ext uri="{FF2B5EF4-FFF2-40B4-BE49-F238E27FC236}">
                <a16:creationId xmlns:a16="http://schemas.microsoft.com/office/drawing/2014/main" xmlns="" id="{EEF11A1D-EB73-4B08-8ADD-1B50D40FC18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076929" y="3640835"/>
            <a:ext cx="1904974" cy="1959865"/>
          </a:xfrm>
        </p:spPr>
        <p:txBody>
          <a:bodyPr rtlCol="0"/>
          <a:lstStyle/>
          <a:p>
            <a:pPr>
              <a:lnSpc>
                <a:spcPct val="100000"/>
              </a:lnSpc>
            </a:pPr>
            <a:r>
              <a:rPr lang="es-EC" dirty="0"/>
              <a:t>Fundación de  los Siervos de la Bienaventurada Madre de Cristo, los Siervos de María o Servitas, en Florencia</a:t>
            </a:r>
            <a:endParaRPr lang="es-ES" dirty="0">
              <a:solidFill>
                <a:schemeClr val="accent3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044" y="5183927"/>
            <a:ext cx="845592" cy="865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069" y="4901774"/>
            <a:ext cx="1338334" cy="1147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9127" y="4891087"/>
            <a:ext cx="899476" cy="1219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Título 1">
            <a:extLst>
              <a:ext uri="{FF2B5EF4-FFF2-40B4-BE49-F238E27FC236}">
                <a16:creationId xmlns:a16="http://schemas.microsoft.com/office/drawing/2014/main" xmlns="" id="{186D4E23-F409-4691-84CD-C0C52AD3F0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31590" y="595088"/>
            <a:ext cx="8617176" cy="793932"/>
          </a:xfrm>
        </p:spPr>
        <p:txBody>
          <a:bodyPr rtlCol="0">
            <a:normAutofit/>
          </a:bodyPr>
          <a:lstStyle/>
          <a:p>
            <a:r>
              <a:rPr lang="es-ES" sz="3200" dirty="0" smtClean="0"/>
              <a:t>eremitas y mendicantes</a:t>
            </a:r>
            <a:endParaRPr lang="es-ES" sz="3200" dirty="0"/>
          </a:p>
        </p:txBody>
      </p:sp>
      <p:sp>
        <p:nvSpPr>
          <p:cNvPr id="27" name="Marcador de pie de página 24">
            <a:extLst>
              <a:ext uri="{FF2B5EF4-FFF2-40B4-BE49-F238E27FC236}">
                <a16:creationId xmlns:a16="http://schemas.microsoft.com/office/drawing/2014/main" xmlns="" id="{226EDA45-333D-4EB3-B00D-1BBB0A0D9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15200" y="6482022"/>
            <a:ext cx="2743200" cy="252698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rgbClr val="9399A1"/>
                </a:solidFill>
              </a:rPr>
              <a:t> </a:t>
            </a:r>
            <a:r>
              <a:rPr lang="es-ES" dirty="0">
                <a:solidFill>
                  <a:srgbClr val="9399A1"/>
                </a:solidFill>
              </a:rPr>
              <a:t>Fr. Pedro Ortega </a:t>
            </a:r>
            <a:r>
              <a:rPr lang="es-ES" dirty="0" err="1">
                <a:solidFill>
                  <a:srgbClr val="9399A1"/>
                </a:solidFill>
              </a:rPr>
              <a:t>ocd</a:t>
            </a:r>
            <a:r>
              <a:rPr lang="es-ES" dirty="0">
                <a:solidFill>
                  <a:srgbClr val="9399A1"/>
                </a:solidFill>
              </a:rPr>
              <a:t>.  </a:t>
            </a:r>
          </a:p>
        </p:txBody>
      </p:sp>
      <p:sp>
        <p:nvSpPr>
          <p:cNvPr id="28" name="Flecha: a la derecha 36">
            <a:extLst>
              <a:ext uri="{FF2B5EF4-FFF2-40B4-BE49-F238E27FC236}">
                <a16:creationId xmlns:a16="http://schemas.microsoft.com/office/drawing/2014/main" xmlns="" id="{0145324A-6EA2-16F1-93AD-DD3AA78E2414}"/>
              </a:ext>
            </a:extLst>
          </p:cNvPr>
          <p:cNvSpPr/>
          <p:nvPr/>
        </p:nvSpPr>
        <p:spPr>
          <a:xfrm>
            <a:off x="11283400" y="2797783"/>
            <a:ext cx="951326" cy="460612"/>
          </a:xfrm>
          <a:prstGeom prst="rightArrow">
            <a:avLst>
              <a:gd name="adj1" fmla="val 0"/>
              <a:gd name="adj2" fmla="val 8124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202452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9" grpId="0" build="p"/>
      <p:bldP spid="6" grpId="0" build="p"/>
      <p:bldP spid="11" grpId="0" build="p"/>
      <p:bldP spid="16" grpId="0" build="p"/>
      <p:bldP spid="7" grpId="0" build="p"/>
      <p:bldP spid="12" grpId="0" build="p"/>
      <p:bldP spid="17" grpId="0" build="p"/>
      <p:bldP spid="8" grpId="0" build="p"/>
      <p:bldP spid="13" grpId="0" build="p"/>
      <p:bldP spid="18" grpId="0" build="p"/>
      <p:bldP spid="38" grpId="0" build="p"/>
      <p:bldP spid="30" grpId="0" build="p"/>
      <p:bldP spid="31" grpId="0" build="p"/>
      <p:bldP spid="3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CFA04035-833F-47A3-9B42-8D3A786CD6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rtlCol="0"/>
          <a:lstStyle/>
          <a:p>
            <a:pPr rtl="0"/>
            <a:r>
              <a:rPr lang="es-ES" dirty="0" smtClean="0">
                <a:solidFill>
                  <a:schemeClr val="tx1"/>
                </a:solidFill>
              </a:rPr>
              <a:t>1240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xmlns="" id="{D627327C-3A41-4D1E-A5CE-D0A5F328120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02002" y="3176106"/>
            <a:ext cx="2052000" cy="368946"/>
          </a:xfrm>
        </p:spPr>
        <p:txBody>
          <a:bodyPr rtlCol="0"/>
          <a:lstStyle/>
          <a:p>
            <a:pPr rtl="0"/>
            <a:r>
              <a:rPr lang="es-ES" sz="1700" dirty="0" smtClean="0">
                <a:solidFill>
                  <a:schemeClr val="accent3"/>
                </a:solidFill>
              </a:rPr>
              <a:t>Frailes del Saco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xmlns="" id="{1EB50FA0-8BDD-46C8-99F1-A2927A8655F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53990" y="2495550"/>
            <a:ext cx="1818310" cy="482656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chemeClr val="tx1"/>
                </a:solidFill>
              </a:rPr>
              <a:t>1244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xmlns="" id="{7BE427F9-9DA3-442F-9E6F-54A21B401D5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156124" y="3176106"/>
            <a:ext cx="2052000" cy="368946"/>
          </a:xfrm>
        </p:spPr>
        <p:txBody>
          <a:bodyPr rtlCol="0"/>
          <a:lstStyle/>
          <a:p>
            <a:pPr rtl="0"/>
            <a:r>
              <a:rPr lang="es-ES" sz="1700" dirty="0" smtClean="0">
                <a:solidFill>
                  <a:schemeClr val="accent3"/>
                </a:solidFill>
              </a:rPr>
              <a:t>C. Francia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16" name="Marcador de texto 15">
            <a:extLst>
              <a:ext uri="{FF2B5EF4-FFF2-40B4-BE49-F238E27FC236}">
                <a16:creationId xmlns:a16="http://schemas.microsoft.com/office/drawing/2014/main" xmlns="" id="{16E9DC07-6080-4AF6-8CFB-03465BE57D4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153990" y="3640834"/>
            <a:ext cx="1818310" cy="1942523"/>
          </a:xfrm>
        </p:spPr>
        <p:txBody>
          <a:bodyPr rtlCol="0"/>
          <a:lstStyle/>
          <a:p>
            <a:r>
              <a:rPr lang="es-EC" dirty="0"/>
              <a:t>Comunidad Carmelita en Francia</a:t>
            </a: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xmlns="" id="{53D9E183-E0BA-4EFB-909C-B21CDB32981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rtlCol="0"/>
          <a:lstStyle/>
          <a:p>
            <a:r>
              <a:rPr lang="es-ES" dirty="0" smtClean="0">
                <a:solidFill>
                  <a:schemeClr val="tx1"/>
                </a:solidFill>
              </a:rPr>
              <a:t>1244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xmlns="" id="{245462CD-F97C-4BB7-AF35-E94CC365952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233185" y="3176106"/>
            <a:ext cx="2052000" cy="368946"/>
          </a:xfrm>
        </p:spPr>
        <p:txBody>
          <a:bodyPr rtlCol="0"/>
          <a:lstStyle/>
          <a:p>
            <a:pPr rtl="0"/>
            <a:r>
              <a:rPr lang="es-ES" sz="1700" dirty="0" smtClean="0">
                <a:solidFill>
                  <a:schemeClr val="accent3"/>
                </a:solidFill>
              </a:rPr>
              <a:t>Sn. Agustín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17" name="Marcador de texto 16">
            <a:extLst>
              <a:ext uri="{FF2B5EF4-FFF2-40B4-BE49-F238E27FC236}">
                <a16:creationId xmlns:a16="http://schemas.microsoft.com/office/drawing/2014/main" xmlns="" id="{DF398F53-954F-4FC0-88A5-32A456A33D3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231051" y="3640835"/>
            <a:ext cx="1834121" cy="1942523"/>
          </a:xfrm>
        </p:spPr>
        <p:txBody>
          <a:bodyPr rtlCol="0"/>
          <a:lstStyle/>
          <a:p>
            <a:r>
              <a:rPr lang="es-EC" dirty="0"/>
              <a:t>Orden de ermitaños de San Agustín, aprobado por el Papa Inocencio IV</a:t>
            </a:r>
            <a:endParaRPr lang="es-ES" dirty="0">
              <a:solidFill>
                <a:schemeClr val="accent3"/>
              </a:solidFill>
            </a:endParaRP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xmlns="" id="{6D2C7FD2-2A48-41BD-B107-E8DDA37CB1E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308112" y="2495550"/>
            <a:ext cx="2179038" cy="539806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chemeClr val="tx1"/>
                </a:solidFill>
              </a:rPr>
              <a:t>1247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xmlns="" id="{81F78730-06AC-4CBB-B56A-013A42F5F6E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310246" y="3159773"/>
            <a:ext cx="2157854" cy="385279"/>
          </a:xfrm>
        </p:spPr>
        <p:txBody>
          <a:bodyPr rtlCol="0"/>
          <a:lstStyle/>
          <a:p>
            <a:pPr rtl="0"/>
            <a:r>
              <a:rPr lang="es-ES" sz="1700" dirty="0" smtClean="0">
                <a:solidFill>
                  <a:schemeClr val="accent3"/>
                </a:solidFill>
              </a:rPr>
              <a:t>Adaptación 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18" name="Marcador de texto 17">
            <a:extLst>
              <a:ext uri="{FF2B5EF4-FFF2-40B4-BE49-F238E27FC236}">
                <a16:creationId xmlns:a16="http://schemas.microsoft.com/office/drawing/2014/main" xmlns="" id="{4DD7473F-5C97-4494-8F24-D313570F369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308112" y="3640836"/>
            <a:ext cx="2279543" cy="1942522"/>
          </a:xfrm>
        </p:spPr>
        <p:txBody>
          <a:bodyPr rtlCol="0"/>
          <a:lstStyle/>
          <a:p>
            <a:r>
              <a:rPr lang="es-EC" dirty="0"/>
              <a:t>Adaptaciones de la Regla de San Alberto </a:t>
            </a:r>
            <a:r>
              <a:rPr lang="es-EC" dirty="0" smtClean="0"/>
              <a:t>sin </a:t>
            </a:r>
            <a:r>
              <a:rPr lang="es-EC" dirty="0"/>
              <a:t>abolir la vida contemplativa - eremítica. </a:t>
            </a:r>
            <a:r>
              <a:rPr lang="es-EC" b="1" dirty="0" smtClean="0"/>
              <a:t>Simón Stock</a:t>
            </a:r>
            <a:r>
              <a:rPr lang="es-EC" dirty="0"/>
              <a:t>, Prior general, ermitaño inglés </a:t>
            </a:r>
            <a:r>
              <a:rPr lang="es-EC" dirty="0" smtClean="0"/>
              <a:t>ingresa al Carmelo. Igual regla para laicos y frailes</a:t>
            </a:r>
            <a:endParaRPr lang="es-ES" dirty="0">
              <a:solidFill>
                <a:schemeClr val="accent3"/>
              </a:solidFill>
            </a:endParaRPr>
          </a:p>
        </p:txBody>
      </p:sp>
      <p:sp>
        <p:nvSpPr>
          <p:cNvPr id="20" name="Marcador de número de diapositiva 19">
            <a:extLst>
              <a:ext uri="{FF2B5EF4-FFF2-40B4-BE49-F238E27FC236}">
                <a16:creationId xmlns:a16="http://schemas.microsoft.com/office/drawing/2014/main" xmlns="" id="{6888DC6A-B73D-407F-A6AD-C17137CBA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r>
              <a:rPr lang="es-ES" sz="900" dirty="0"/>
              <a:t>0</a:t>
            </a:r>
            <a:fld id="{4F4E0FEE-E42D-435A-A441-DBC63D7AFC28}" type="slidenum">
              <a:rPr lang="es-ES" sz="900" smtClean="0"/>
              <a:t>7</a:t>
            </a:fld>
            <a:endParaRPr lang="es-ES" sz="900" dirty="0"/>
          </a:p>
        </p:txBody>
      </p:sp>
      <p:sp>
        <p:nvSpPr>
          <p:cNvPr id="38" name="Marcador de texto 22">
            <a:extLst>
              <a:ext uri="{FF2B5EF4-FFF2-40B4-BE49-F238E27FC236}">
                <a16:creationId xmlns:a16="http://schemas.microsoft.com/office/drawing/2014/main" xmlns="" id="{BE904312-F9B9-4F27-8665-50D0641FBE59}"/>
              </a:ext>
            </a:extLst>
          </p:cNvPr>
          <p:cNvSpPr txBox="1">
            <a:spLocks noGrp="1"/>
          </p:cNvSpPr>
          <p:nvPr>
            <p:ph type="body" sz="quarter" idx="24"/>
          </p:nvPr>
        </p:nvSpPr>
        <p:spPr>
          <a:xfrm>
            <a:off x="884309" y="3678117"/>
            <a:ext cx="1977643" cy="19052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500" b="0" i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C" sz="1600" dirty="0"/>
              <a:t>Fundación de la orden de la Penitencia de Jesucristo </a:t>
            </a:r>
            <a:endParaRPr lang="es-EC" sz="1600" dirty="0" smtClean="0"/>
          </a:p>
          <a:p>
            <a:endParaRPr lang="es-ES" sz="1600" dirty="0"/>
          </a:p>
        </p:txBody>
      </p:sp>
      <p:sp>
        <p:nvSpPr>
          <p:cNvPr id="30" name="Marcador de texto 4">
            <a:extLst>
              <a:ext uri="{FF2B5EF4-FFF2-40B4-BE49-F238E27FC236}">
                <a16:creationId xmlns:a16="http://schemas.microsoft.com/office/drawing/2014/main" xmlns="" id="{2B969FF3-8FFE-4E02-8E2A-BEDDF86909E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076929" y="2489256"/>
            <a:ext cx="1697037" cy="450850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chemeClr val="tx1"/>
                </a:solidFill>
              </a:rPr>
              <a:t>1242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1" name="Marcador de texto 9">
            <a:extLst>
              <a:ext uri="{FF2B5EF4-FFF2-40B4-BE49-F238E27FC236}">
                <a16:creationId xmlns:a16="http://schemas.microsoft.com/office/drawing/2014/main" xmlns="" id="{CD850A20-E11B-4BD8-8CD9-BF9B430BE6E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079063" y="3176106"/>
            <a:ext cx="2052000" cy="368946"/>
          </a:xfrm>
        </p:spPr>
        <p:txBody>
          <a:bodyPr rtlCol="0"/>
          <a:lstStyle/>
          <a:p>
            <a:pPr rtl="0"/>
            <a:r>
              <a:rPr lang="es-ES" sz="1700" dirty="0" smtClean="0">
                <a:solidFill>
                  <a:schemeClr val="accent3"/>
                </a:solidFill>
              </a:rPr>
              <a:t>C. Inglaterra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33" name="Marcador de texto 14">
            <a:extLst>
              <a:ext uri="{FF2B5EF4-FFF2-40B4-BE49-F238E27FC236}">
                <a16:creationId xmlns:a16="http://schemas.microsoft.com/office/drawing/2014/main" xmlns="" id="{EEF11A1D-EB73-4B08-8ADD-1B50D40FC18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076929" y="3640835"/>
            <a:ext cx="1904974" cy="1959865"/>
          </a:xfrm>
        </p:spPr>
        <p:txBody>
          <a:bodyPr rtlCol="0"/>
          <a:lstStyle/>
          <a:p>
            <a:pPr>
              <a:lnSpc>
                <a:spcPct val="100000"/>
              </a:lnSpc>
            </a:pPr>
            <a:r>
              <a:rPr lang="es-ES" dirty="0" smtClean="0"/>
              <a:t>Fundación de Comunidad </a:t>
            </a:r>
            <a:r>
              <a:rPr lang="es-ES" dirty="0"/>
              <a:t>Carmelita en Inglaterra</a:t>
            </a:r>
            <a:endParaRPr lang="es-ES" dirty="0">
              <a:solidFill>
                <a:schemeClr val="accent3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4803" y="4890576"/>
            <a:ext cx="852487" cy="1141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4332" y="4890575"/>
            <a:ext cx="834837" cy="1141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958" y="4896181"/>
            <a:ext cx="1615747" cy="1135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Título 1">
            <a:extLst>
              <a:ext uri="{FF2B5EF4-FFF2-40B4-BE49-F238E27FC236}">
                <a16:creationId xmlns:a16="http://schemas.microsoft.com/office/drawing/2014/main" xmlns="" id="{186D4E23-F409-4691-84CD-C0C52AD3F0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31590" y="595088"/>
            <a:ext cx="8617176" cy="793932"/>
          </a:xfrm>
        </p:spPr>
        <p:txBody>
          <a:bodyPr rtlCol="0">
            <a:normAutofit/>
          </a:bodyPr>
          <a:lstStyle/>
          <a:p>
            <a:r>
              <a:rPr lang="es-ES" sz="3200" dirty="0" smtClean="0"/>
              <a:t>eremitas y mendicantes</a:t>
            </a:r>
            <a:endParaRPr lang="es-ES" sz="3200" dirty="0"/>
          </a:p>
        </p:txBody>
      </p:sp>
      <p:sp>
        <p:nvSpPr>
          <p:cNvPr id="27" name="Marcador de pie de página 24">
            <a:extLst>
              <a:ext uri="{FF2B5EF4-FFF2-40B4-BE49-F238E27FC236}">
                <a16:creationId xmlns:a16="http://schemas.microsoft.com/office/drawing/2014/main" xmlns="" id="{226EDA45-333D-4EB3-B00D-1BBB0A0D9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15200" y="6482022"/>
            <a:ext cx="2743200" cy="252698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rgbClr val="9399A1"/>
                </a:solidFill>
              </a:rPr>
              <a:t> </a:t>
            </a:r>
            <a:r>
              <a:rPr lang="es-ES" dirty="0">
                <a:solidFill>
                  <a:srgbClr val="9399A1"/>
                </a:solidFill>
              </a:rPr>
              <a:t>Fr. Pedro Ortega </a:t>
            </a:r>
            <a:r>
              <a:rPr lang="es-ES" dirty="0" err="1">
                <a:solidFill>
                  <a:srgbClr val="9399A1"/>
                </a:solidFill>
              </a:rPr>
              <a:t>ocd</a:t>
            </a:r>
            <a:r>
              <a:rPr lang="es-ES" dirty="0">
                <a:solidFill>
                  <a:srgbClr val="9399A1"/>
                </a:solidFill>
              </a:rPr>
              <a:t>.  </a:t>
            </a:r>
          </a:p>
        </p:txBody>
      </p:sp>
      <p:sp>
        <p:nvSpPr>
          <p:cNvPr id="28" name="Flecha: a la derecha 36">
            <a:extLst>
              <a:ext uri="{FF2B5EF4-FFF2-40B4-BE49-F238E27FC236}">
                <a16:creationId xmlns:a16="http://schemas.microsoft.com/office/drawing/2014/main" xmlns="" id="{0145324A-6EA2-16F1-93AD-DD3AA78E2414}"/>
              </a:ext>
            </a:extLst>
          </p:cNvPr>
          <p:cNvSpPr/>
          <p:nvPr/>
        </p:nvSpPr>
        <p:spPr>
          <a:xfrm>
            <a:off x="11283400" y="2797783"/>
            <a:ext cx="951326" cy="460612"/>
          </a:xfrm>
          <a:prstGeom prst="rightArrow">
            <a:avLst>
              <a:gd name="adj1" fmla="val 0"/>
              <a:gd name="adj2" fmla="val 8124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786356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9" grpId="0" build="p"/>
      <p:bldP spid="6" grpId="0" build="p"/>
      <p:bldP spid="11" grpId="0" build="p"/>
      <p:bldP spid="16" grpId="0" build="p"/>
      <p:bldP spid="7" grpId="0" build="p"/>
      <p:bldP spid="12" grpId="0" build="p"/>
      <p:bldP spid="17" grpId="0" build="p"/>
      <p:bldP spid="8" grpId="0" build="p"/>
      <p:bldP spid="13" grpId="0" build="p"/>
      <p:bldP spid="18" grpId="0" build="p"/>
      <p:bldP spid="38" grpId="0" build="p"/>
      <p:bldP spid="30" grpId="0" build="p"/>
      <p:bldP spid="31" grpId="0" build="p"/>
      <p:bldP spid="3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CFA04035-833F-47A3-9B42-8D3A786CD6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rtlCol="0"/>
          <a:lstStyle/>
          <a:p>
            <a:pPr rtl="0"/>
            <a:r>
              <a:rPr lang="es-ES" dirty="0" smtClean="0">
                <a:solidFill>
                  <a:schemeClr val="tx1"/>
                </a:solidFill>
              </a:rPr>
              <a:t>1249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xmlns="" id="{D627327C-3A41-4D1E-A5CE-D0A5F328120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02002" y="3176106"/>
            <a:ext cx="2052000" cy="368946"/>
          </a:xfrm>
        </p:spPr>
        <p:txBody>
          <a:bodyPr rtlCol="0"/>
          <a:lstStyle/>
          <a:p>
            <a:pPr rtl="0"/>
            <a:r>
              <a:rPr lang="es-ES" sz="1700" dirty="0" smtClean="0">
                <a:solidFill>
                  <a:schemeClr val="accent3"/>
                </a:solidFill>
              </a:rPr>
              <a:t>C. Italia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xmlns="" id="{1EB50FA0-8BDD-46C8-99F1-A2927A8655F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53990" y="2495550"/>
            <a:ext cx="1818310" cy="482656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chemeClr val="tx1"/>
                </a:solidFill>
              </a:rPr>
              <a:t>1251</a:t>
            </a:r>
          </a:p>
          <a:p>
            <a:pPr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xmlns="" id="{7BE427F9-9DA3-442F-9E6F-54A21B401D5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156124" y="3176106"/>
            <a:ext cx="2052000" cy="368946"/>
          </a:xfrm>
        </p:spPr>
        <p:txBody>
          <a:bodyPr rtlCol="0"/>
          <a:lstStyle/>
          <a:p>
            <a:pPr rtl="0"/>
            <a:r>
              <a:rPr lang="es-ES" sz="1700" dirty="0" smtClean="0">
                <a:solidFill>
                  <a:schemeClr val="accent3"/>
                </a:solidFill>
              </a:rPr>
              <a:t>Escapulario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16" name="Marcador de texto 15">
            <a:extLst>
              <a:ext uri="{FF2B5EF4-FFF2-40B4-BE49-F238E27FC236}">
                <a16:creationId xmlns:a16="http://schemas.microsoft.com/office/drawing/2014/main" xmlns="" id="{16E9DC07-6080-4AF6-8CFB-03465BE57D4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153989" y="3640834"/>
            <a:ext cx="1970141" cy="1942523"/>
          </a:xfrm>
        </p:spPr>
        <p:txBody>
          <a:bodyPr rtlCol="0"/>
          <a:lstStyle/>
          <a:p>
            <a:r>
              <a:rPr lang="es-EC" dirty="0" smtClean="0"/>
              <a:t>16-jul </a:t>
            </a:r>
            <a:r>
              <a:rPr lang="es-EC" dirty="0"/>
              <a:t>Simón </a:t>
            </a:r>
            <a:r>
              <a:rPr lang="es-EC" dirty="0" smtClean="0"/>
              <a:t>Stock recibe </a:t>
            </a:r>
            <a:r>
              <a:rPr lang="es-EC" dirty="0"/>
              <a:t>de la </a:t>
            </a:r>
            <a:r>
              <a:rPr lang="es-EC" dirty="0" smtClean="0"/>
              <a:t>Virgen </a:t>
            </a:r>
            <a:r>
              <a:rPr lang="es-EC" dirty="0"/>
              <a:t>el </a:t>
            </a:r>
            <a:r>
              <a:rPr lang="es-EC" sz="1600" b="1" dirty="0" smtClean="0"/>
              <a:t>escapulario</a:t>
            </a:r>
            <a:r>
              <a:rPr lang="es-EC" dirty="0" smtClean="0"/>
              <a:t>: "Este </a:t>
            </a:r>
            <a:r>
              <a:rPr lang="es-EC" dirty="0"/>
              <a:t>será el privilegio para ti y </a:t>
            </a:r>
            <a:r>
              <a:rPr lang="es-EC" dirty="0" smtClean="0"/>
              <a:t>los </a:t>
            </a:r>
            <a:r>
              <a:rPr lang="es-EC" dirty="0"/>
              <a:t>carmelitas; quien </a:t>
            </a:r>
            <a:r>
              <a:rPr lang="es-EC" dirty="0" smtClean="0"/>
              <a:t>muriese </a:t>
            </a:r>
            <a:r>
              <a:rPr lang="es-EC" dirty="0"/>
              <a:t>con él no padecerá el fuego </a:t>
            </a:r>
            <a:r>
              <a:rPr lang="es-EC" dirty="0" smtClean="0"/>
              <a:t>del infierno"</a:t>
            </a:r>
            <a:endParaRPr lang="es-EC" dirty="0"/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xmlns="" id="{53D9E183-E0BA-4EFB-909C-B21CDB32981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rtlCol="0"/>
          <a:lstStyle/>
          <a:p>
            <a:r>
              <a:rPr lang="es-ES" dirty="0" smtClean="0">
                <a:solidFill>
                  <a:schemeClr val="tx1"/>
                </a:solidFill>
              </a:rPr>
              <a:t>1252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xmlns="" id="{245462CD-F97C-4BB7-AF35-E94CC365952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233185" y="3176106"/>
            <a:ext cx="2052000" cy="368946"/>
          </a:xfrm>
        </p:spPr>
        <p:txBody>
          <a:bodyPr rtlCol="0"/>
          <a:lstStyle/>
          <a:p>
            <a:pPr rtl="0"/>
            <a:r>
              <a:rPr lang="es-ES" sz="1700" dirty="0" smtClean="0">
                <a:solidFill>
                  <a:schemeClr val="accent3"/>
                </a:solidFill>
              </a:rPr>
              <a:t>Bula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17" name="Marcador de texto 16">
            <a:extLst>
              <a:ext uri="{FF2B5EF4-FFF2-40B4-BE49-F238E27FC236}">
                <a16:creationId xmlns:a16="http://schemas.microsoft.com/office/drawing/2014/main" xmlns="" id="{DF398F53-954F-4FC0-88A5-32A456A33D3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231051" y="3640835"/>
            <a:ext cx="1834121" cy="1942523"/>
          </a:xfrm>
        </p:spPr>
        <p:txBody>
          <a:bodyPr rtlCol="0"/>
          <a:lstStyle/>
          <a:p>
            <a:r>
              <a:rPr lang="es-EC" dirty="0" smtClean="0"/>
              <a:t>Bula </a:t>
            </a:r>
            <a:r>
              <a:rPr lang="es-EC" dirty="0"/>
              <a:t>Pontificia menciona a Hermanos de Nuestra Señora del Monte Carmelo.</a:t>
            </a:r>
            <a:endParaRPr lang="es-ES" dirty="0">
              <a:solidFill>
                <a:schemeClr val="accent3"/>
              </a:solidFill>
            </a:endParaRP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xmlns="" id="{6D2C7FD2-2A48-41BD-B107-E8DDA37CB1E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308112" y="2495550"/>
            <a:ext cx="2179038" cy="539806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chemeClr val="tx1"/>
                </a:solidFill>
              </a:rPr>
              <a:t>1253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xmlns="" id="{81F78730-06AC-4CBB-B56A-013A42F5F6E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310246" y="3159773"/>
            <a:ext cx="2157854" cy="385279"/>
          </a:xfrm>
        </p:spPr>
        <p:txBody>
          <a:bodyPr rtlCol="0"/>
          <a:lstStyle/>
          <a:p>
            <a:pPr rtl="0"/>
            <a:r>
              <a:rPr lang="es-ES" sz="1700" dirty="0" smtClean="0">
                <a:solidFill>
                  <a:schemeClr val="accent3"/>
                </a:solidFill>
              </a:rPr>
              <a:t>Teología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18" name="Marcador de texto 17">
            <a:extLst>
              <a:ext uri="{FF2B5EF4-FFF2-40B4-BE49-F238E27FC236}">
                <a16:creationId xmlns:a16="http://schemas.microsoft.com/office/drawing/2014/main" xmlns="" id="{4DD7473F-5C97-4494-8F24-D313570F369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308112" y="3640836"/>
            <a:ext cx="2279543" cy="1942522"/>
          </a:xfrm>
        </p:spPr>
        <p:txBody>
          <a:bodyPr rtlCol="0"/>
          <a:lstStyle/>
          <a:p>
            <a:r>
              <a:rPr lang="es-EC" dirty="0"/>
              <a:t>Los primeros Carmelitas presentes en las facultades de teología</a:t>
            </a:r>
            <a:endParaRPr lang="es-ES" dirty="0">
              <a:solidFill>
                <a:schemeClr val="accent3"/>
              </a:solidFill>
            </a:endParaRPr>
          </a:p>
        </p:txBody>
      </p:sp>
      <p:sp>
        <p:nvSpPr>
          <p:cNvPr id="20" name="Marcador de número de diapositiva 19">
            <a:extLst>
              <a:ext uri="{FF2B5EF4-FFF2-40B4-BE49-F238E27FC236}">
                <a16:creationId xmlns:a16="http://schemas.microsoft.com/office/drawing/2014/main" xmlns="" id="{6888DC6A-B73D-407F-A6AD-C17137CBA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r>
              <a:rPr lang="es-ES" sz="900" dirty="0"/>
              <a:t>0</a:t>
            </a:r>
            <a:fld id="{4F4E0FEE-E42D-435A-A441-DBC63D7AFC28}" type="slidenum">
              <a:rPr lang="es-ES" sz="900" smtClean="0"/>
              <a:t>8</a:t>
            </a:fld>
            <a:endParaRPr lang="es-ES" sz="900" dirty="0"/>
          </a:p>
        </p:txBody>
      </p:sp>
      <p:sp>
        <p:nvSpPr>
          <p:cNvPr id="38" name="Marcador de texto 22">
            <a:extLst>
              <a:ext uri="{FF2B5EF4-FFF2-40B4-BE49-F238E27FC236}">
                <a16:creationId xmlns:a16="http://schemas.microsoft.com/office/drawing/2014/main" xmlns="" id="{BE904312-F9B9-4F27-8665-50D0641FBE59}"/>
              </a:ext>
            </a:extLst>
          </p:cNvPr>
          <p:cNvSpPr txBox="1">
            <a:spLocks noGrp="1"/>
          </p:cNvSpPr>
          <p:nvPr>
            <p:ph type="body" sz="quarter" idx="24"/>
          </p:nvPr>
        </p:nvSpPr>
        <p:spPr>
          <a:xfrm>
            <a:off x="884309" y="3678117"/>
            <a:ext cx="1977643" cy="19052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500" b="0" i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C" sz="1600" dirty="0"/>
              <a:t>Comunidad Carmelita en Pisa Italia</a:t>
            </a:r>
            <a:endParaRPr lang="es-ES" sz="1600" dirty="0"/>
          </a:p>
        </p:txBody>
      </p:sp>
      <p:sp>
        <p:nvSpPr>
          <p:cNvPr id="30" name="Marcador de texto 4">
            <a:extLst>
              <a:ext uri="{FF2B5EF4-FFF2-40B4-BE49-F238E27FC236}">
                <a16:creationId xmlns:a16="http://schemas.microsoft.com/office/drawing/2014/main" xmlns="" id="{2B969FF3-8FFE-4E02-8E2A-BEDDF86909E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076929" y="2489256"/>
            <a:ext cx="1697037" cy="450850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chemeClr val="tx1"/>
                </a:solidFill>
              </a:rPr>
              <a:t>1250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1" name="Marcador de texto 9">
            <a:extLst>
              <a:ext uri="{FF2B5EF4-FFF2-40B4-BE49-F238E27FC236}">
                <a16:creationId xmlns:a16="http://schemas.microsoft.com/office/drawing/2014/main" xmlns="" id="{CD850A20-E11B-4BD8-8CD9-BF9B430BE6E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079063" y="3176106"/>
            <a:ext cx="2052000" cy="368946"/>
          </a:xfrm>
        </p:spPr>
        <p:txBody>
          <a:bodyPr rtlCol="0"/>
          <a:lstStyle/>
          <a:p>
            <a:pPr rtl="0"/>
            <a:r>
              <a:rPr lang="es-ES" sz="1700" dirty="0" smtClean="0">
                <a:solidFill>
                  <a:schemeClr val="accent3"/>
                </a:solidFill>
              </a:rPr>
              <a:t>Crece Carmelo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33" name="Marcador de texto 14">
            <a:extLst>
              <a:ext uri="{FF2B5EF4-FFF2-40B4-BE49-F238E27FC236}">
                <a16:creationId xmlns:a16="http://schemas.microsoft.com/office/drawing/2014/main" xmlns="" id="{EEF11A1D-EB73-4B08-8ADD-1B50D40FC18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076929" y="3640835"/>
            <a:ext cx="1904974" cy="1959865"/>
          </a:xfrm>
        </p:spPr>
        <p:txBody>
          <a:bodyPr rtlCol="0"/>
          <a:lstStyle/>
          <a:p>
            <a:pPr>
              <a:lnSpc>
                <a:spcPct val="100000"/>
              </a:lnSpc>
            </a:pPr>
            <a:r>
              <a:rPr lang="es-EC" dirty="0" smtClean="0"/>
              <a:t>Notable crecimiento del Carmelo hasta </a:t>
            </a:r>
            <a:r>
              <a:rPr lang="es-EC" dirty="0"/>
              <a:t>el </a:t>
            </a:r>
            <a:r>
              <a:rPr lang="es-EC" dirty="0" smtClean="0"/>
              <a:t>fin </a:t>
            </a:r>
            <a:r>
              <a:rPr lang="es-EC" dirty="0"/>
              <a:t>del s. </a:t>
            </a:r>
            <a:r>
              <a:rPr lang="es-EC" dirty="0" smtClean="0"/>
              <a:t>XIII por </a:t>
            </a:r>
            <a:r>
              <a:rPr lang="es-EC" dirty="0"/>
              <a:t>insertarse en la corriente religiosa del tiempo</a:t>
            </a:r>
            <a:endParaRPr lang="es-ES" dirty="0">
              <a:solidFill>
                <a:schemeClr val="accent3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6312" y="5449308"/>
            <a:ext cx="1952767" cy="125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Título 1">
            <a:extLst>
              <a:ext uri="{FF2B5EF4-FFF2-40B4-BE49-F238E27FC236}">
                <a16:creationId xmlns:a16="http://schemas.microsoft.com/office/drawing/2014/main" xmlns="" id="{186D4E23-F409-4691-84CD-C0C52AD3F0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31590" y="595088"/>
            <a:ext cx="8617176" cy="793932"/>
          </a:xfrm>
        </p:spPr>
        <p:txBody>
          <a:bodyPr rtlCol="0">
            <a:normAutofit/>
          </a:bodyPr>
          <a:lstStyle/>
          <a:p>
            <a:r>
              <a:rPr lang="es-ES" sz="3200" dirty="0" smtClean="0"/>
              <a:t>mendicantes</a:t>
            </a:r>
            <a:endParaRPr lang="es-ES" sz="3200" dirty="0"/>
          </a:p>
        </p:txBody>
      </p:sp>
      <p:sp>
        <p:nvSpPr>
          <p:cNvPr id="26" name="Marcador de pie de página 24">
            <a:extLst>
              <a:ext uri="{FF2B5EF4-FFF2-40B4-BE49-F238E27FC236}">
                <a16:creationId xmlns:a16="http://schemas.microsoft.com/office/drawing/2014/main" xmlns="" id="{226EDA45-333D-4EB3-B00D-1BBB0A0D9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15200" y="6482022"/>
            <a:ext cx="2743200" cy="252698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rgbClr val="9399A1"/>
                </a:solidFill>
              </a:rPr>
              <a:t> </a:t>
            </a:r>
            <a:r>
              <a:rPr lang="es-ES" dirty="0">
                <a:solidFill>
                  <a:srgbClr val="9399A1"/>
                </a:solidFill>
              </a:rPr>
              <a:t>Fr. Pedro Ortega </a:t>
            </a:r>
            <a:r>
              <a:rPr lang="es-ES" dirty="0" err="1">
                <a:solidFill>
                  <a:srgbClr val="9399A1"/>
                </a:solidFill>
              </a:rPr>
              <a:t>ocd</a:t>
            </a:r>
            <a:r>
              <a:rPr lang="es-ES" dirty="0">
                <a:solidFill>
                  <a:srgbClr val="9399A1"/>
                </a:solidFill>
              </a:rPr>
              <a:t>.  </a:t>
            </a:r>
          </a:p>
        </p:txBody>
      </p:sp>
      <p:sp>
        <p:nvSpPr>
          <p:cNvPr id="25" name="Flecha: a la derecha 36">
            <a:extLst>
              <a:ext uri="{FF2B5EF4-FFF2-40B4-BE49-F238E27FC236}">
                <a16:creationId xmlns:a16="http://schemas.microsoft.com/office/drawing/2014/main" xmlns="" id="{0145324A-6EA2-16F1-93AD-DD3AA78E2414}"/>
              </a:ext>
            </a:extLst>
          </p:cNvPr>
          <p:cNvSpPr/>
          <p:nvPr/>
        </p:nvSpPr>
        <p:spPr>
          <a:xfrm>
            <a:off x="11283400" y="2797783"/>
            <a:ext cx="951326" cy="460612"/>
          </a:xfrm>
          <a:prstGeom prst="rightArrow">
            <a:avLst>
              <a:gd name="adj1" fmla="val 0"/>
              <a:gd name="adj2" fmla="val 8124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865" y="5226095"/>
            <a:ext cx="702983" cy="147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2254" y="5449308"/>
            <a:ext cx="832779" cy="1263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4019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9" grpId="0" build="p"/>
      <p:bldP spid="6" grpId="0" build="p"/>
      <p:bldP spid="11" grpId="0" build="p"/>
      <p:bldP spid="16" grpId="0" build="p"/>
      <p:bldP spid="7" grpId="0" build="p"/>
      <p:bldP spid="12" grpId="0" build="p"/>
      <p:bldP spid="17" grpId="0" build="p"/>
      <p:bldP spid="8" grpId="0" build="p"/>
      <p:bldP spid="13" grpId="0" build="p"/>
      <p:bldP spid="18" grpId="0" build="p"/>
      <p:bldP spid="38" grpId="0" build="p"/>
      <p:bldP spid="30" grpId="0" build="p"/>
      <p:bldP spid="31" grpId="0" build="p"/>
      <p:bldP spid="3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CFA04035-833F-47A3-9B42-8D3A786CD6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rtlCol="0"/>
          <a:lstStyle/>
          <a:p>
            <a:pPr rtl="0"/>
            <a:r>
              <a:rPr lang="es-ES" dirty="0" smtClean="0">
                <a:solidFill>
                  <a:schemeClr val="tx1"/>
                </a:solidFill>
              </a:rPr>
              <a:t>1254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xmlns="" id="{D627327C-3A41-4D1E-A5CE-D0A5F328120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02002" y="3176106"/>
            <a:ext cx="2052000" cy="368946"/>
          </a:xfrm>
        </p:spPr>
        <p:txBody>
          <a:bodyPr rtlCol="0"/>
          <a:lstStyle/>
          <a:p>
            <a:pPr rtl="0"/>
            <a:r>
              <a:rPr lang="es-ES" sz="1700" dirty="0" smtClean="0">
                <a:solidFill>
                  <a:schemeClr val="accent3"/>
                </a:solidFill>
              </a:rPr>
              <a:t>C. España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xmlns="" id="{1EB50FA0-8BDD-46C8-99F1-A2927A8655F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53990" y="2495550"/>
            <a:ext cx="1818310" cy="482656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chemeClr val="tx1"/>
                </a:solidFill>
              </a:rPr>
              <a:t>1260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xmlns="" id="{7BE427F9-9DA3-442F-9E6F-54A21B401D5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156124" y="3176106"/>
            <a:ext cx="2052000" cy="368946"/>
          </a:xfrm>
        </p:spPr>
        <p:txBody>
          <a:bodyPr rtlCol="0"/>
          <a:lstStyle/>
          <a:p>
            <a:pPr rtl="0"/>
            <a:r>
              <a:rPr lang="es-ES" sz="1700" dirty="0" smtClean="0">
                <a:solidFill>
                  <a:schemeClr val="accent3"/>
                </a:solidFill>
              </a:rPr>
              <a:t>C. Alemania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16" name="Marcador de texto 15">
            <a:extLst>
              <a:ext uri="{FF2B5EF4-FFF2-40B4-BE49-F238E27FC236}">
                <a16:creationId xmlns:a16="http://schemas.microsoft.com/office/drawing/2014/main" xmlns="" id="{16E9DC07-6080-4AF6-8CFB-03465BE57D4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153990" y="3640834"/>
            <a:ext cx="1818310" cy="1942523"/>
          </a:xfrm>
        </p:spPr>
        <p:txBody>
          <a:bodyPr rtlCol="0"/>
          <a:lstStyle/>
          <a:p>
            <a:r>
              <a:rPr lang="es-EC" dirty="0"/>
              <a:t>Fundación de Comunidad Carmelita en </a:t>
            </a:r>
            <a:r>
              <a:rPr lang="es-EC" dirty="0" smtClean="0"/>
              <a:t>Alemania</a:t>
            </a:r>
            <a:endParaRPr lang="es-EC" dirty="0"/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xmlns="" id="{53D9E183-E0BA-4EFB-909C-B21CDB32981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rtlCol="0"/>
          <a:lstStyle/>
          <a:p>
            <a:r>
              <a:rPr lang="es-ES" dirty="0" smtClean="0">
                <a:solidFill>
                  <a:schemeClr val="tx1"/>
                </a:solidFill>
              </a:rPr>
              <a:t>1261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xmlns="" id="{245462CD-F97C-4BB7-AF35-E94CC365952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233185" y="3176106"/>
            <a:ext cx="2052000" cy="368946"/>
          </a:xfrm>
        </p:spPr>
        <p:txBody>
          <a:bodyPr rtlCol="0"/>
          <a:lstStyle/>
          <a:p>
            <a:pPr rtl="0"/>
            <a:r>
              <a:rPr lang="es-ES" sz="1700" dirty="0" smtClean="0">
                <a:solidFill>
                  <a:schemeClr val="accent3"/>
                </a:solidFill>
              </a:rPr>
              <a:t>Iglesias </a:t>
            </a:r>
            <a:r>
              <a:rPr lang="es-ES" sz="1700" dirty="0" err="1" smtClean="0">
                <a:solidFill>
                  <a:schemeClr val="accent3"/>
                </a:solidFill>
              </a:rPr>
              <a:t>Carmelt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17" name="Marcador de texto 16">
            <a:extLst>
              <a:ext uri="{FF2B5EF4-FFF2-40B4-BE49-F238E27FC236}">
                <a16:creationId xmlns:a16="http://schemas.microsoft.com/office/drawing/2014/main" xmlns="" id="{DF398F53-954F-4FC0-88A5-32A456A33D3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231051" y="3640835"/>
            <a:ext cx="1834121" cy="1942523"/>
          </a:xfrm>
        </p:spPr>
        <p:txBody>
          <a:bodyPr rtlCol="0"/>
          <a:lstStyle/>
          <a:p>
            <a:r>
              <a:rPr lang="es-EC" dirty="0" smtClean="0"/>
              <a:t>Alejandro </a:t>
            </a:r>
            <a:r>
              <a:rPr lang="es-EC" dirty="0"/>
              <a:t>IV da a los Carmelitas permiso para tener iglesias públicas con campanario y cementerio</a:t>
            </a:r>
            <a:endParaRPr lang="es-ES" dirty="0">
              <a:solidFill>
                <a:schemeClr val="accent3"/>
              </a:solidFill>
            </a:endParaRP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xmlns="" id="{6D2C7FD2-2A48-41BD-B107-E8DDA37CB1E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308112" y="2495550"/>
            <a:ext cx="2179038" cy="539806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chemeClr val="tx1"/>
                </a:solidFill>
              </a:rPr>
              <a:t>1262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xmlns="" id="{81F78730-06AC-4CBB-B56A-013A42F5F6E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310246" y="3159773"/>
            <a:ext cx="2157854" cy="385279"/>
          </a:xfrm>
        </p:spPr>
        <p:txBody>
          <a:bodyPr rtlCol="0"/>
          <a:lstStyle/>
          <a:p>
            <a:pPr rtl="0"/>
            <a:r>
              <a:rPr lang="es-ES" sz="1700" dirty="0" smtClean="0">
                <a:solidFill>
                  <a:schemeClr val="accent3"/>
                </a:solidFill>
              </a:rPr>
              <a:t>Confirmación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18" name="Marcador de texto 17">
            <a:extLst>
              <a:ext uri="{FF2B5EF4-FFF2-40B4-BE49-F238E27FC236}">
                <a16:creationId xmlns:a16="http://schemas.microsoft.com/office/drawing/2014/main" xmlns="" id="{4DD7473F-5C97-4494-8F24-D313570F369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308112" y="3640836"/>
            <a:ext cx="2279543" cy="1942522"/>
          </a:xfrm>
        </p:spPr>
        <p:txBody>
          <a:bodyPr rtlCol="0"/>
          <a:lstStyle/>
          <a:p>
            <a:r>
              <a:rPr lang="es-EC" dirty="0"/>
              <a:t>Confirmación de Regla de </a:t>
            </a:r>
            <a:r>
              <a:rPr lang="es-EC" dirty="0" smtClean="0"/>
              <a:t>Carmelitas en 1256, 1262 y 1289 </a:t>
            </a:r>
            <a:endParaRPr lang="es-ES" dirty="0">
              <a:solidFill>
                <a:schemeClr val="accent3"/>
              </a:solidFill>
            </a:endParaRPr>
          </a:p>
        </p:txBody>
      </p:sp>
      <p:sp>
        <p:nvSpPr>
          <p:cNvPr id="20" name="Marcador de número de diapositiva 19">
            <a:extLst>
              <a:ext uri="{FF2B5EF4-FFF2-40B4-BE49-F238E27FC236}">
                <a16:creationId xmlns:a16="http://schemas.microsoft.com/office/drawing/2014/main" xmlns="" id="{6888DC6A-B73D-407F-A6AD-C17137CBA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r>
              <a:rPr lang="es-ES" sz="900" dirty="0"/>
              <a:t>0</a:t>
            </a:r>
            <a:fld id="{4F4E0FEE-E42D-435A-A441-DBC63D7AFC28}" type="slidenum">
              <a:rPr lang="es-ES" sz="900" smtClean="0"/>
              <a:t>9</a:t>
            </a:fld>
            <a:endParaRPr lang="es-ES" sz="900" dirty="0"/>
          </a:p>
        </p:txBody>
      </p:sp>
      <p:sp>
        <p:nvSpPr>
          <p:cNvPr id="38" name="Marcador de texto 22">
            <a:extLst>
              <a:ext uri="{FF2B5EF4-FFF2-40B4-BE49-F238E27FC236}">
                <a16:creationId xmlns:a16="http://schemas.microsoft.com/office/drawing/2014/main" xmlns="" id="{BE904312-F9B9-4F27-8665-50D0641FBE59}"/>
              </a:ext>
            </a:extLst>
          </p:cNvPr>
          <p:cNvSpPr txBox="1">
            <a:spLocks noGrp="1"/>
          </p:cNvSpPr>
          <p:nvPr>
            <p:ph type="body" sz="quarter" idx="24"/>
          </p:nvPr>
        </p:nvSpPr>
        <p:spPr>
          <a:xfrm>
            <a:off x="884309" y="3678117"/>
            <a:ext cx="1977643" cy="19052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500" b="0" i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C" sz="1600" dirty="0"/>
              <a:t>Capítulo General </a:t>
            </a:r>
            <a:r>
              <a:rPr lang="es-EC" sz="1600" dirty="0" smtClean="0"/>
              <a:t>de </a:t>
            </a:r>
            <a:r>
              <a:rPr lang="es-EC" sz="1600" dirty="0"/>
              <a:t>Londres determina la fundación de Hispania. </a:t>
            </a:r>
            <a:endParaRPr lang="es-ES" sz="1600" dirty="0"/>
          </a:p>
        </p:txBody>
      </p:sp>
      <p:sp>
        <p:nvSpPr>
          <p:cNvPr id="30" name="Marcador de texto 4">
            <a:extLst>
              <a:ext uri="{FF2B5EF4-FFF2-40B4-BE49-F238E27FC236}">
                <a16:creationId xmlns:a16="http://schemas.microsoft.com/office/drawing/2014/main" xmlns="" id="{2B969FF3-8FFE-4E02-8E2A-BEDDF86909E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076929" y="2489256"/>
            <a:ext cx="1697037" cy="450850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chemeClr val="tx1"/>
                </a:solidFill>
              </a:rPr>
              <a:t>1256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1" name="Marcador de texto 9">
            <a:extLst>
              <a:ext uri="{FF2B5EF4-FFF2-40B4-BE49-F238E27FC236}">
                <a16:creationId xmlns:a16="http://schemas.microsoft.com/office/drawing/2014/main" xmlns="" id="{CD850A20-E11B-4BD8-8CD9-BF9B430BE6E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079063" y="3176106"/>
            <a:ext cx="2052000" cy="368946"/>
          </a:xfrm>
        </p:spPr>
        <p:txBody>
          <a:bodyPr rtlCol="0"/>
          <a:lstStyle/>
          <a:p>
            <a:pPr rtl="0"/>
            <a:r>
              <a:rPr lang="es-ES" sz="1700" dirty="0" smtClean="0">
                <a:solidFill>
                  <a:schemeClr val="accent3"/>
                </a:solidFill>
              </a:rPr>
              <a:t>Respaldo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33" name="Marcador de texto 14">
            <a:extLst>
              <a:ext uri="{FF2B5EF4-FFF2-40B4-BE49-F238E27FC236}">
                <a16:creationId xmlns:a16="http://schemas.microsoft.com/office/drawing/2014/main" xmlns="" id="{EEF11A1D-EB73-4B08-8ADD-1B50D40FC18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076929" y="3640835"/>
            <a:ext cx="1904974" cy="1959865"/>
          </a:xfrm>
        </p:spPr>
        <p:txBody>
          <a:bodyPr rtlCol="0"/>
          <a:lstStyle/>
          <a:p>
            <a:pPr>
              <a:lnSpc>
                <a:spcPct val="100000"/>
              </a:lnSpc>
            </a:pPr>
            <a:r>
              <a:rPr lang="es-ES" dirty="0"/>
              <a:t>Alejandro IV amonesta a prelados para que no exigieran obediencia de Mendicantes</a:t>
            </a:r>
            <a:endParaRPr lang="es-ES" dirty="0">
              <a:solidFill>
                <a:schemeClr val="accent3"/>
              </a:solidFill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0979" y="4981432"/>
            <a:ext cx="1104471" cy="1538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2822" y="4627480"/>
            <a:ext cx="1852115" cy="1123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Título 1">
            <a:extLst>
              <a:ext uri="{FF2B5EF4-FFF2-40B4-BE49-F238E27FC236}">
                <a16:creationId xmlns:a16="http://schemas.microsoft.com/office/drawing/2014/main" xmlns="" id="{186D4E23-F409-4691-84CD-C0C52AD3F0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31590" y="595088"/>
            <a:ext cx="8617176" cy="793932"/>
          </a:xfrm>
        </p:spPr>
        <p:txBody>
          <a:bodyPr rtlCol="0">
            <a:normAutofit/>
          </a:bodyPr>
          <a:lstStyle/>
          <a:p>
            <a:r>
              <a:rPr lang="es-ES" sz="3200" dirty="0" smtClean="0"/>
              <a:t>mendicantes</a:t>
            </a:r>
            <a:endParaRPr lang="es-ES" sz="3200" dirty="0"/>
          </a:p>
        </p:txBody>
      </p:sp>
      <p:sp>
        <p:nvSpPr>
          <p:cNvPr id="26" name="Marcador de pie de página 24">
            <a:extLst>
              <a:ext uri="{FF2B5EF4-FFF2-40B4-BE49-F238E27FC236}">
                <a16:creationId xmlns:a16="http://schemas.microsoft.com/office/drawing/2014/main" xmlns="" id="{226EDA45-333D-4EB3-B00D-1BBB0A0D9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15200" y="6482022"/>
            <a:ext cx="2743200" cy="252698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rgbClr val="9399A1"/>
                </a:solidFill>
              </a:rPr>
              <a:t> </a:t>
            </a:r>
            <a:r>
              <a:rPr lang="es-ES" dirty="0">
                <a:solidFill>
                  <a:srgbClr val="9399A1"/>
                </a:solidFill>
              </a:rPr>
              <a:t>Fr. Pedro Ortega </a:t>
            </a:r>
            <a:r>
              <a:rPr lang="es-ES" dirty="0" err="1">
                <a:solidFill>
                  <a:srgbClr val="9399A1"/>
                </a:solidFill>
              </a:rPr>
              <a:t>ocd</a:t>
            </a:r>
            <a:r>
              <a:rPr lang="es-ES" dirty="0">
                <a:solidFill>
                  <a:srgbClr val="9399A1"/>
                </a:solidFill>
              </a:rPr>
              <a:t>.  </a:t>
            </a:r>
          </a:p>
        </p:txBody>
      </p:sp>
      <p:sp>
        <p:nvSpPr>
          <p:cNvPr id="27" name="Flecha: a la derecha 36">
            <a:extLst>
              <a:ext uri="{FF2B5EF4-FFF2-40B4-BE49-F238E27FC236}">
                <a16:creationId xmlns:a16="http://schemas.microsoft.com/office/drawing/2014/main" xmlns="" id="{0145324A-6EA2-16F1-93AD-DD3AA78E2414}"/>
              </a:ext>
            </a:extLst>
          </p:cNvPr>
          <p:cNvSpPr/>
          <p:nvPr/>
        </p:nvSpPr>
        <p:spPr>
          <a:xfrm>
            <a:off x="11283400" y="2797783"/>
            <a:ext cx="951326" cy="460612"/>
          </a:xfrm>
          <a:prstGeom prst="rightArrow">
            <a:avLst>
              <a:gd name="adj1" fmla="val 0"/>
              <a:gd name="adj2" fmla="val 8124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766552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9" grpId="0" build="p"/>
      <p:bldP spid="6" grpId="0" build="p"/>
      <p:bldP spid="11" grpId="0" build="p"/>
      <p:bldP spid="16" grpId="0" build="p"/>
      <p:bldP spid="7" grpId="0" build="p"/>
      <p:bldP spid="12" grpId="0" build="p"/>
      <p:bldP spid="17" grpId="0" build="p"/>
      <p:bldP spid="8" grpId="0" build="p"/>
      <p:bldP spid="13" grpId="0" build="p"/>
      <p:bldP spid="18" grpId="0" build="p"/>
      <p:bldP spid="38" grpId="0" build="p"/>
      <p:bldP spid="30" grpId="0" build="p"/>
      <p:bldP spid="31" grpId="0" build="p"/>
      <p:bldP spid="3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CFA04035-833F-47A3-9B42-8D3A786CD6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rtlCol="0"/>
          <a:lstStyle/>
          <a:p>
            <a:pPr rtl="0"/>
            <a:r>
              <a:rPr lang="es-ES" dirty="0" smtClean="0">
                <a:solidFill>
                  <a:schemeClr val="tx1"/>
                </a:solidFill>
              </a:rPr>
              <a:t>1266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xmlns="" id="{D627327C-3A41-4D1E-A5CE-D0A5F328120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02002" y="3176106"/>
            <a:ext cx="2052000" cy="368946"/>
          </a:xfrm>
        </p:spPr>
        <p:txBody>
          <a:bodyPr rtlCol="0"/>
          <a:lstStyle/>
          <a:p>
            <a:pPr rtl="0"/>
            <a:r>
              <a:rPr lang="es-ES" sz="1700" dirty="0" smtClean="0"/>
              <a:t>Exhortación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xmlns="" id="{1EB50FA0-8BDD-46C8-99F1-A2927A8655F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53990" y="2495550"/>
            <a:ext cx="1818310" cy="482656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chemeClr val="tx1"/>
                </a:solidFill>
              </a:rPr>
              <a:t>1274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xmlns="" id="{7BE427F9-9DA3-442F-9E6F-54A21B401D5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156124" y="3176106"/>
            <a:ext cx="2052000" cy="368946"/>
          </a:xfrm>
        </p:spPr>
        <p:txBody>
          <a:bodyPr rtlCol="0"/>
          <a:lstStyle/>
          <a:p>
            <a:pPr rtl="0"/>
            <a:r>
              <a:rPr lang="es-ES" sz="1700" dirty="0" smtClean="0">
                <a:solidFill>
                  <a:schemeClr val="accent3"/>
                </a:solidFill>
              </a:rPr>
              <a:t>Concilio de Lyon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16" name="Marcador de texto 15">
            <a:extLst>
              <a:ext uri="{FF2B5EF4-FFF2-40B4-BE49-F238E27FC236}">
                <a16:creationId xmlns:a16="http://schemas.microsoft.com/office/drawing/2014/main" xmlns="" id="{16E9DC07-6080-4AF6-8CFB-03465BE57D4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153990" y="3640834"/>
            <a:ext cx="1818310" cy="1942523"/>
          </a:xfrm>
        </p:spPr>
        <p:txBody>
          <a:bodyPr rtlCol="0"/>
          <a:lstStyle/>
          <a:p>
            <a:r>
              <a:rPr lang="es-EC" dirty="0" smtClean="0"/>
              <a:t>Renovó </a:t>
            </a:r>
            <a:r>
              <a:rPr lang="es-EC" dirty="0"/>
              <a:t>prohibición de 1215 de fundar nuevas órdenes religiosas</a:t>
            </a: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xmlns="" id="{53D9E183-E0BA-4EFB-909C-B21CDB32981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rtlCol="0"/>
          <a:lstStyle/>
          <a:p>
            <a:r>
              <a:rPr lang="es-ES" dirty="0" smtClean="0">
                <a:solidFill>
                  <a:schemeClr val="tx1"/>
                </a:solidFill>
              </a:rPr>
              <a:t>1281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xmlns="" id="{245462CD-F97C-4BB7-AF35-E94CC365952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233185" y="3176106"/>
            <a:ext cx="2052000" cy="368946"/>
          </a:xfrm>
        </p:spPr>
        <p:txBody>
          <a:bodyPr rtlCol="0"/>
          <a:lstStyle/>
          <a:p>
            <a:pPr rtl="0"/>
            <a:r>
              <a:rPr lang="es-ES" sz="1700" dirty="0" smtClean="0"/>
              <a:t>Constituciones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17" name="Marcador de texto 16">
            <a:extLst>
              <a:ext uri="{FF2B5EF4-FFF2-40B4-BE49-F238E27FC236}">
                <a16:creationId xmlns:a16="http://schemas.microsoft.com/office/drawing/2014/main" xmlns="" id="{DF398F53-954F-4FC0-88A5-32A456A33D3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231051" y="3640835"/>
            <a:ext cx="1834121" cy="1942523"/>
          </a:xfrm>
        </p:spPr>
        <p:txBody>
          <a:bodyPr rtlCol="0"/>
          <a:lstStyle/>
          <a:p>
            <a:r>
              <a:rPr lang="es-EC" dirty="0"/>
              <a:t>Fundación y Constituciones de la Orden del Carmen. Su regla </a:t>
            </a:r>
            <a:r>
              <a:rPr lang="es-EC" dirty="0" smtClean="0"/>
              <a:t>considera: </a:t>
            </a:r>
            <a:r>
              <a:rPr lang="es-EC" dirty="0"/>
              <a:t>la </a:t>
            </a:r>
            <a:r>
              <a:rPr lang="es-EC" dirty="0" smtClean="0"/>
              <a:t>vida contemplativa  las </a:t>
            </a:r>
            <a:r>
              <a:rPr lang="es-EC" dirty="0"/>
              <a:t>"celdas" se </a:t>
            </a:r>
            <a:r>
              <a:rPr lang="es-EC" dirty="0" smtClean="0"/>
              <a:t>construyan como un </a:t>
            </a:r>
            <a:r>
              <a:rPr lang="es-EC" dirty="0"/>
              <a:t>ermitorio y </a:t>
            </a:r>
            <a:r>
              <a:rPr lang="es-EC" dirty="0" smtClean="0"/>
              <a:t>dar tiempo </a:t>
            </a:r>
            <a:r>
              <a:rPr lang="es-EC" dirty="0"/>
              <a:t>para el trabajo común.</a:t>
            </a:r>
            <a:endParaRPr lang="es-ES" dirty="0">
              <a:solidFill>
                <a:schemeClr val="accent3"/>
              </a:solidFill>
            </a:endParaRP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xmlns="" id="{6D2C7FD2-2A48-41BD-B107-E8DDA37CB1E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308112" y="2495550"/>
            <a:ext cx="2179038" cy="539806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chemeClr val="tx1"/>
                </a:solidFill>
              </a:rPr>
              <a:t>1281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xmlns="" id="{81F78730-06AC-4CBB-B56A-013A42F5F6E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310246" y="3159773"/>
            <a:ext cx="2157854" cy="385279"/>
          </a:xfrm>
        </p:spPr>
        <p:txBody>
          <a:bodyPr rtlCol="0"/>
          <a:lstStyle/>
          <a:p>
            <a:pPr rtl="0"/>
            <a:r>
              <a:rPr lang="es-ES" sz="1700" dirty="0" smtClean="0">
                <a:solidFill>
                  <a:schemeClr val="accent3"/>
                </a:solidFill>
              </a:rPr>
              <a:t>Exención 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18" name="Marcador de texto 17">
            <a:extLst>
              <a:ext uri="{FF2B5EF4-FFF2-40B4-BE49-F238E27FC236}">
                <a16:creationId xmlns:a16="http://schemas.microsoft.com/office/drawing/2014/main" xmlns="" id="{4DD7473F-5C97-4494-8F24-D313570F369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308112" y="3640836"/>
            <a:ext cx="2279543" cy="1942522"/>
          </a:xfrm>
        </p:spPr>
        <p:txBody>
          <a:bodyPr rtlCol="0"/>
          <a:lstStyle/>
          <a:p>
            <a:r>
              <a:rPr lang="es-EC" dirty="0"/>
              <a:t>Bula Ad </a:t>
            </a:r>
            <a:r>
              <a:rPr lang="es-EC" dirty="0" err="1"/>
              <a:t>fractus</a:t>
            </a:r>
            <a:r>
              <a:rPr lang="es-EC" dirty="0"/>
              <a:t> </a:t>
            </a:r>
            <a:r>
              <a:rPr lang="es-EC" dirty="0" err="1"/>
              <a:t>uberes</a:t>
            </a:r>
            <a:r>
              <a:rPr lang="es-EC" dirty="0"/>
              <a:t>. Martín IV, exime a Franciscanos y Dominicos del control de los obispos para la predicación y confesión</a:t>
            </a:r>
            <a:endParaRPr lang="es-ES" dirty="0">
              <a:solidFill>
                <a:schemeClr val="accent3"/>
              </a:solidFill>
            </a:endParaRPr>
          </a:p>
        </p:txBody>
      </p:sp>
      <p:sp>
        <p:nvSpPr>
          <p:cNvPr id="20" name="Marcador de número de diapositiva 19">
            <a:extLst>
              <a:ext uri="{FF2B5EF4-FFF2-40B4-BE49-F238E27FC236}">
                <a16:creationId xmlns:a16="http://schemas.microsoft.com/office/drawing/2014/main" xmlns="" id="{6888DC6A-B73D-407F-A6AD-C17137CBA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r>
              <a:rPr lang="es-ES" sz="900" dirty="0"/>
              <a:t>0</a:t>
            </a:r>
            <a:fld id="{4F4E0FEE-E42D-435A-A441-DBC63D7AFC28}" type="slidenum">
              <a:rPr lang="es-ES" sz="900" smtClean="0"/>
              <a:t>10</a:t>
            </a:fld>
            <a:endParaRPr lang="es-ES" sz="900" dirty="0"/>
          </a:p>
        </p:txBody>
      </p:sp>
      <p:sp>
        <p:nvSpPr>
          <p:cNvPr id="38" name="Marcador de texto 22">
            <a:extLst>
              <a:ext uri="{FF2B5EF4-FFF2-40B4-BE49-F238E27FC236}">
                <a16:creationId xmlns:a16="http://schemas.microsoft.com/office/drawing/2014/main" xmlns="" id="{BE904312-F9B9-4F27-8665-50D0641FBE59}"/>
              </a:ext>
            </a:extLst>
          </p:cNvPr>
          <p:cNvSpPr txBox="1">
            <a:spLocks noGrp="1"/>
          </p:cNvSpPr>
          <p:nvPr>
            <p:ph type="body" sz="quarter" idx="24"/>
          </p:nvPr>
        </p:nvSpPr>
        <p:spPr>
          <a:xfrm>
            <a:off x="884309" y="3678117"/>
            <a:ext cx="1977643" cy="19052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500" b="0" i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C" sz="1600" dirty="0"/>
              <a:t>1266-1271 Prior Carmelita Nicolás el Gálico, defiende la vida contemplativa y reprocha a aquellos que se lanzan imprudentemente a la vida apostólica.</a:t>
            </a:r>
            <a:endParaRPr lang="es-ES" sz="1600" dirty="0"/>
          </a:p>
        </p:txBody>
      </p:sp>
      <p:sp>
        <p:nvSpPr>
          <p:cNvPr id="30" name="Marcador de texto 4">
            <a:extLst>
              <a:ext uri="{FF2B5EF4-FFF2-40B4-BE49-F238E27FC236}">
                <a16:creationId xmlns:a16="http://schemas.microsoft.com/office/drawing/2014/main" xmlns="" id="{2B969FF3-8FFE-4E02-8E2A-BEDDF86909E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076929" y="2489256"/>
            <a:ext cx="1697037" cy="450850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chemeClr val="tx1"/>
                </a:solidFill>
              </a:rPr>
              <a:t>1271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1" name="Marcador de texto 9">
            <a:extLst>
              <a:ext uri="{FF2B5EF4-FFF2-40B4-BE49-F238E27FC236}">
                <a16:creationId xmlns:a16="http://schemas.microsoft.com/office/drawing/2014/main" xmlns="" id="{CD850A20-E11B-4BD8-8CD9-BF9B430BE6E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079063" y="3176106"/>
            <a:ext cx="2052000" cy="368946"/>
          </a:xfrm>
        </p:spPr>
        <p:txBody>
          <a:bodyPr rtlCol="0"/>
          <a:lstStyle/>
          <a:p>
            <a:pPr rtl="0"/>
            <a:r>
              <a:rPr lang="es-ES" sz="1700" dirty="0" smtClean="0">
                <a:solidFill>
                  <a:schemeClr val="accent3"/>
                </a:solidFill>
              </a:rPr>
              <a:t>Estudios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33" name="Marcador de texto 14">
            <a:extLst>
              <a:ext uri="{FF2B5EF4-FFF2-40B4-BE49-F238E27FC236}">
                <a16:creationId xmlns:a16="http://schemas.microsoft.com/office/drawing/2014/main" xmlns="" id="{EEF11A1D-EB73-4B08-8ADD-1B50D40FC18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076929" y="3640835"/>
            <a:ext cx="1904974" cy="1959865"/>
          </a:xfrm>
        </p:spPr>
        <p:txBody>
          <a:bodyPr rtlCol="0"/>
          <a:lstStyle/>
          <a:p>
            <a:pPr>
              <a:lnSpc>
                <a:spcPct val="100000"/>
              </a:lnSpc>
            </a:pPr>
            <a:r>
              <a:rPr lang="es-EC" dirty="0" smtClean="0"/>
              <a:t>Carmelitas </a:t>
            </a:r>
            <a:r>
              <a:rPr lang="es-EC" dirty="0"/>
              <a:t>tienen presencia </a:t>
            </a:r>
            <a:r>
              <a:rPr lang="es-EC" dirty="0" smtClean="0"/>
              <a:t>en </a:t>
            </a:r>
            <a:r>
              <a:rPr lang="es-EC" dirty="0"/>
              <a:t>las universidades. La Orden va cambiando de laical a clerical. </a:t>
            </a:r>
            <a:r>
              <a:rPr lang="es-EC" dirty="0" smtClean="0"/>
              <a:t>Estudios Generales en Artes </a:t>
            </a:r>
            <a:r>
              <a:rPr lang="es-EC" dirty="0"/>
              <a:t>(</a:t>
            </a:r>
            <a:r>
              <a:rPr lang="es-EC" dirty="0" smtClean="0"/>
              <a:t>Filosofía) y </a:t>
            </a:r>
            <a:r>
              <a:rPr lang="es-EC" dirty="0"/>
              <a:t>Teología </a:t>
            </a:r>
          </a:p>
          <a:p>
            <a:pPr>
              <a:lnSpc>
                <a:spcPct val="100000"/>
              </a:lnSpc>
            </a:pPr>
            <a:endParaRPr lang="es-ES" dirty="0">
              <a:solidFill>
                <a:schemeClr val="accent3"/>
              </a:solidFill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2992" y="4860337"/>
            <a:ext cx="1223115" cy="14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6318" y="4986371"/>
            <a:ext cx="1202708" cy="1316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Título 1">
            <a:extLst>
              <a:ext uri="{FF2B5EF4-FFF2-40B4-BE49-F238E27FC236}">
                <a16:creationId xmlns:a16="http://schemas.microsoft.com/office/drawing/2014/main" xmlns="" id="{186D4E23-F409-4691-84CD-C0C52AD3F0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31590" y="595088"/>
            <a:ext cx="8617176" cy="793932"/>
          </a:xfrm>
        </p:spPr>
        <p:txBody>
          <a:bodyPr rtlCol="0">
            <a:normAutofit/>
          </a:bodyPr>
          <a:lstStyle/>
          <a:p>
            <a:r>
              <a:rPr lang="es-ES" sz="3200" dirty="0" smtClean="0"/>
              <a:t>mendicantes</a:t>
            </a:r>
            <a:endParaRPr lang="es-ES" sz="3200" dirty="0"/>
          </a:p>
        </p:txBody>
      </p:sp>
      <p:sp>
        <p:nvSpPr>
          <p:cNvPr id="26" name="Marcador de pie de página 24">
            <a:extLst>
              <a:ext uri="{FF2B5EF4-FFF2-40B4-BE49-F238E27FC236}">
                <a16:creationId xmlns:a16="http://schemas.microsoft.com/office/drawing/2014/main" xmlns="" id="{226EDA45-333D-4EB3-B00D-1BBB0A0D9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15200" y="6482022"/>
            <a:ext cx="2743200" cy="252698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rgbClr val="9399A1"/>
                </a:solidFill>
              </a:rPr>
              <a:t> </a:t>
            </a:r>
            <a:r>
              <a:rPr lang="es-ES" dirty="0">
                <a:solidFill>
                  <a:srgbClr val="9399A1"/>
                </a:solidFill>
              </a:rPr>
              <a:t>Fr. Pedro Ortega </a:t>
            </a:r>
            <a:r>
              <a:rPr lang="es-ES" dirty="0" err="1">
                <a:solidFill>
                  <a:srgbClr val="9399A1"/>
                </a:solidFill>
              </a:rPr>
              <a:t>ocd</a:t>
            </a:r>
            <a:r>
              <a:rPr lang="es-ES" dirty="0">
                <a:solidFill>
                  <a:srgbClr val="9399A1"/>
                </a:solidFill>
              </a:rPr>
              <a:t>.  </a:t>
            </a:r>
          </a:p>
        </p:txBody>
      </p:sp>
      <p:sp>
        <p:nvSpPr>
          <p:cNvPr id="27" name="Flecha: a la derecha 36">
            <a:extLst>
              <a:ext uri="{FF2B5EF4-FFF2-40B4-BE49-F238E27FC236}">
                <a16:creationId xmlns:a16="http://schemas.microsoft.com/office/drawing/2014/main" xmlns="" id="{0145324A-6EA2-16F1-93AD-DD3AA78E2414}"/>
              </a:ext>
            </a:extLst>
          </p:cNvPr>
          <p:cNvSpPr/>
          <p:nvPr/>
        </p:nvSpPr>
        <p:spPr>
          <a:xfrm>
            <a:off x="11283400" y="2797783"/>
            <a:ext cx="951326" cy="460612"/>
          </a:xfrm>
          <a:prstGeom prst="rightArrow">
            <a:avLst>
              <a:gd name="adj1" fmla="val 0"/>
              <a:gd name="adj2" fmla="val 8124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596338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9" grpId="0" build="p"/>
      <p:bldP spid="6" grpId="0" build="p"/>
      <p:bldP spid="11" grpId="0" build="p"/>
      <p:bldP spid="16" grpId="0" build="p"/>
      <p:bldP spid="7" grpId="0" build="p"/>
      <p:bldP spid="12" grpId="0" build="p"/>
      <p:bldP spid="17" grpId="0" build="p"/>
      <p:bldP spid="8" grpId="0" build="p"/>
      <p:bldP spid="13" grpId="0" build="p"/>
      <p:bldP spid="18" grpId="0" build="p"/>
      <p:bldP spid="38" grpId="0" build="p"/>
      <p:bldP spid="30" grpId="0" build="p"/>
      <p:bldP spid="31" grpId="0" build="p"/>
      <p:bldP spid="3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CFA04035-833F-47A3-9B42-8D3A786CD6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rtlCol="0"/>
          <a:lstStyle/>
          <a:p>
            <a:pPr rtl="0"/>
            <a:r>
              <a:rPr lang="es-ES" dirty="0" smtClean="0">
                <a:solidFill>
                  <a:schemeClr val="tx1"/>
                </a:solidFill>
              </a:rPr>
              <a:t>1281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xmlns="" id="{D627327C-3A41-4D1E-A5CE-D0A5F328120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02002" y="3176106"/>
            <a:ext cx="2052000" cy="368946"/>
          </a:xfrm>
        </p:spPr>
        <p:txBody>
          <a:bodyPr rtlCol="0"/>
          <a:lstStyle/>
          <a:p>
            <a:pPr rtl="0"/>
            <a:r>
              <a:rPr lang="es-ES" sz="1700" dirty="0" smtClean="0">
                <a:solidFill>
                  <a:schemeClr val="accent3"/>
                </a:solidFill>
              </a:rPr>
              <a:t>Legos 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xmlns="" id="{1EB50FA0-8BDD-46C8-99F1-A2927A8655F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53990" y="2495550"/>
            <a:ext cx="1818310" cy="482656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chemeClr val="tx1"/>
                </a:solidFill>
              </a:rPr>
              <a:t>1287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xmlns="" id="{7BE427F9-9DA3-442F-9E6F-54A21B401D5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156124" y="3176106"/>
            <a:ext cx="2052000" cy="368946"/>
          </a:xfrm>
        </p:spPr>
        <p:txBody>
          <a:bodyPr rtlCol="0"/>
          <a:lstStyle/>
          <a:p>
            <a:pPr rtl="0"/>
            <a:r>
              <a:rPr lang="es-ES" sz="1700" dirty="0" smtClean="0">
                <a:solidFill>
                  <a:schemeClr val="accent3"/>
                </a:solidFill>
              </a:rPr>
              <a:t>Capa blanca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16" name="Marcador de texto 15">
            <a:extLst>
              <a:ext uri="{FF2B5EF4-FFF2-40B4-BE49-F238E27FC236}">
                <a16:creationId xmlns:a16="http://schemas.microsoft.com/office/drawing/2014/main" xmlns="" id="{16E9DC07-6080-4AF6-8CFB-03465BE57D4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153990" y="3640834"/>
            <a:ext cx="1818310" cy="1942523"/>
          </a:xfrm>
        </p:spPr>
        <p:txBody>
          <a:bodyPr rtlCol="0"/>
          <a:lstStyle/>
          <a:p>
            <a:r>
              <a:rPr lang="es-EC" dirty="0"/>
              <a:t>Capítulo General decide el cambio de capa barrada (usada por penitentes y laicos) por capa blanca. Autorizada por Honorio IV</a:t>
            </a: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xmlns="" id="{53D9E183-E0BA-4EFB-909C-B21CDB32981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rtlCol="0"/>
          <a:lstStyle/>
          <a:p>
            <a:r>
              <a:rPr lang="es-ES" dirty="0" smtClean="0">
                <a:solidFill>
                  <a:schemeClr val="tx1"/>
                </a:solidFill>
              </a:rPr>
              <a:t>1294</a:t>
            </a:r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xmlns="" id="{245462CD-F97C-4BB7-AF35-E94CC365952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233185" y="3176106"/>
            <a:ext cx="2052000" cy="368946"/>
          </a:xfrm>
        </p:spPr>
        <p:txBody>
          <a:bodyPr rtlCol="0"/>
          <a:lstStyle/>
          <a:p>
            <a:pPr rtl="0"/>
            <a:r>
              <a:rPr lang="es-ES" sz="1700" dirty="0" smtClean="0">
                <a:solidFill>
                  <a:schemeClr val="accent3"/>
                </a:solidFill>
              </a:rPr>
              <a:t>Legos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17" name="Marcador de texto 16">
            <a:extLst>
              <a:ext uri="{FF2B5EF4-FFF2-40B4-BE49-F238E27FC236}">
                <a16:creationId xmlns:a16="http://schemas.microsoft.com/office/drawing/2014/main" xmlns="" id="{DF398F53-954F-4FC0-88A5-32A456A33D3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231051" y="3640835"/>
            <a:ext cx="1834121" cy="1942523"/>
          </a:xfrm>
        </p:spPr>
        <p:txBody>
          <a:bodyPr rtlCol="0"/>
          <a:lstStyle/>
          <a:p>
            <a:r>
              <a:rPr lang="es-EC" dirty="0"/>
              <a:t>Los hermanos legos no tiene voz activa ni pasiva en los Capítulos conventuales</a:t>
            </a:r>
            <a:endParaRPr lang="es-ES" dirty="0">
              <a:solidFill>
                <a:schemeClr val="accent3"/>
              </a:solidFill>
            </a:endParaRP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xmlns="" id="{6D2C7FD2-2A48-41BD-B107-E8DDA37CB1E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308112" y="2495550"/>
            <a:ext cx="2179038" cy="539806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chemeClr val="tx1"/>
                </a:solidFill>
              </a:rPr>
              <a:t>1295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xmlns="" id="{81F78730-06AC-4CBB-B56A-013A42F5F6E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310246" y="3159773"/>
            <a:ext cx="2157854" cy="385279"/>
          </a:xfrm>
        </p:spPr>
        <p:txBody>
          <a:bodyPr rtlCol="0"/>
          <a:lstStyle/>
          <a:p>
            <a:pPr rtl="0"/>
            <a:r>
              <a:rPr lang="es-ES" sz="1700" dirty="0" smtClean="0">
                <a:solidFill>
                  <a:schemeClr val="accent3"/>
                </a:solidFill>
              </a:rPr>
              <a:t>150 Conventos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18" name="Marcador de texto 17">
            <a:extLst>
              <a:ext uri="{FF2B5EF4-FFF2-40B4-BE49-F238E27FC236}">
                <a16:creationId xmlns:a16="http://schemas.microsoft.com/office/drawing/2014/main" xmlns="" id="{4DD7473F-5C97-4494-8F24-D313570F369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308112" y="3640836"/>
            <a:ext cx="2640541" cy="1942522"/>
          </a:xfrm>
        </p:spPr>
        <p:txBody>
          <a:bodyPr rtlCol="0"/>
          <a:lstStyle/>
          <a:p>
            <a:r>
              <a:rPr lang="es-ES" dirty="0"/>
              <a:t>La Orden cuenta con 150 conventos en 12 provincias. Tierra Santa, Sicilia, Inglaterra, Provenza, Toscana, Francia, Alemania Inferior, Lombardía, Aquitania, España, Alemania Superior, </a:t>
            </a:r>
            <a:r>
              <a:rPr lang="es-ES" dirty="0" err="1" smtClean="0"/>
              <a:t>Esocia</a:t>
            </a:r>
            <a:r>
              <a:rPr lang="es-ES" dirty="0" smtClean="0"/>
              <a:t>-Irlanda</a:t>
            </a:r>
            <a:r>
              <a:rPr lang="es-ES" dirty="0"/>
              <a:t>.</a:t>
            </a:r>
            <a:endParaRPr lang="es-ES" dirty="0">
              <a:solidFill>
                <a:schemeClr val="accent3"/>
              </a:solidFill>
            </a:endParaRPr>
          </a:p>
        </p:txBody>
      </p:sp>
      <p:sp>
        <p:nvSpPr>
          <p:cNvPr id="20" name="Marcador de número de diapositiva 19">
            <a:extLst>
              <a:ext uri="{FF2B5EF4-FFF2-40B4-BE49-F238E27FC236}">
                <a16:creationId xmlns:a16="http://schemas.microsoft.com/office/drawing/2014/main" xmlns="" id="{6888DC6A-B73D-407F-A6AD-C17137CBA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4E0FEE-E42D-435A-A441-DBC63D7AFC28}" type="slidenum">
              <a:rPr lang="es-ES" sz="900" smtClean="0"/>
              <a:t>11</a:t>
            </a:fld>
            <a:endParaRPr lang="es-ES" sz="900" dirty="0"/>
          </a:p>
        </p:txBody>
      </p:sp>
      <p:sp>
        <p:nvSpPr>
          <p:cNvPr id="38" name="Marcador de texto 22">
            <a:extLst>
              <a:ext uri="{FF2B5EF4-FFF2-40B4-BE49-F238E27FC236}">
                <a16:creationId xmlns:a16="http://schemas.microsoft.com/office/drawing/2014/main" xmlns="" id="{BE904312-F9B9-4F27-8665-50D0641FBE59}"/>
              </a:ext>
            </a:extLst>
          </p:cNvPr>
          <p:cNvSpPr txBox="1">
            <a:spLocks noGrp="1"/>
          </p:cNvSpPr>
          <p:nvPr>
            <p:ph type="body" sz="quarter" idx="24"/>
          </p:nvPr>
        </p:nvSpPr>
        <p:spPr>
          <a:xfrm>
            <a:off x="884309" y="3678117"/>
            <a:ext cx="1977643" cy="19052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500" b="0" i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C" sz="1600" dirty="0"/>
              <a:t>Los hermanos legos habían sido excluidos de lo Capítulos Provinciales y Generales</a:t>
            </a:r>
            <a:endParaRPr lang="es-ES" sz="1600" dirty="0"/>
          </a:p>
        </p:txBody>
      </p:sp>
      <p:sp>
        <p:nvSpPr>
          <p:cNvPr id="30" name="Marcador de texto 4">
            <a:extLst>
              <a:ext uri="{FF2B5EF4-FFF2-40B4-BE49-F238E27FC236}">
                <a16:creationId xmlns:a16="http://schemas.microsoft.com/office/drawing/2014/main" xmlns="" id="{2B969FF3-8FFE-4E02-8E2A-BEDDF86909E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076929" y="2489256"/>
            <a:ext cx="1697037" cy="450850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chemeClr val="tx1"/>
                </a:solidFill>
              </a:rPr>
              <a:t>1286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1" name="Marcador de texto 9">
            <a:extLst>
              <a:ext uri="{FF2B5EF4-FFF2-40B4-BE49-F238E27FC236}">
                <a16:creationId xmlns:a16="http://schemas.microsoft.com/office/drawing/2014/main" xmlns="" id="{CD850A20-E11B-4BD8-8CD9-BF9B430BE6E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079063" y="3176106"/>
            <a:ext cx="2052000" cy="368946"/>
          </a:xfrm>
        </p:spPr>
        <p:txBody>
          <a:bodyPr rtlCol="0"/>
          <a:lstStyle/>
          <a:p>
            <a:pPr rtl="0"/>
            <a:r>
              <a:rPr lang="es-ES" sz="1700" dirty="0" smtClean="0">
                <a:solidFill>
                  <a:schemeClr val="accent3"/>
                </a:solidFill>
              </a:rPr>
              <a:t>Rito romano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33" name="Marcador de texto 14">
            <a:extLst>
              <a:ext uri="{FF2B5EF4-FFF2-40B4-BE49-F238E27FC236}">
                <a16:creationId xmlns:a16="http://schemas.microsoft.com/office/drawing/2014/main" xmlns="" id="{EEF11A1D-EB73-4B08-8ADD-1B50D40FC18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076929" y="3640835"/>
            <a:ext cx="1904974" cy="1959865"/>
          </a:xfrm>
        </p:spPr>
        <p:txBody>
          <a:bodyPr rtlCol="0"/>
          <a:lstStyle/>
          <a:p>
            <a:pPr>
              <a:lnSpc>
                <a:spcPct val="100000"/>
              </a:lnSpc>
            </a:pPr>
            <a:r>
              <a:rPr lang="es-EC" dirty="0"/>
              <a:t>Carmelitas descalzos abandonan el rito del Ordinal y adoptan el rito romano</a:t>
            </a:r>
            <a:endParaRPr lang="es-ES" dirty="0">
              <a:solidFill>
                <a:schemeClr val="accent3"/>
              </a:solidFill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4073" y="4954138"/>
            <a:ext cx="1198514" cy="1106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5"/>
          <a:stretch/>
        </p:blipFill>
        <p:spPr bwMode="auto">
          <a:xfrm>
            <a:off x="5658702" y="5272126"/>
            <a:ext cx="878575" cy="1167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Título 1">
            <a:extLst>
              <a:ext uri="{FF2B5EF4-FFF2-40B4-BE49-F238E27FC236}">
                <a16:creationId xmlns:a16="http://schemas.microsoft.com/office/drawing/2014/main" xmlns="" id="{186D4E23-F409-4691-84CD-C0C52AD3F0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31590" y="595088"/>
            <a:ext cx="8617176" cy="793932"/>
          </a:xfrm>
        </p:spPr>
        <p:txBody>
          <a:bodyPr rtlCol="0">
            <a:normAutofit/>
          </a:bodyPr>
          <a:lstStyle/>
          <a:p>
            <a:r>
              <a:rPr lang="es-ES" sz="3200" dirty="0" smtClean="0"/>
              <a:t>mendicantes</a:t>
            </a:r>
            <a:endParaRPr lang="es-ES" sz="3200" dirty="0"/>
          </a:p>
        </p:txBody>
      </p:sp>
      <p:sp>
        <p:nvSpPr>
          <p:cNvPr id="26" name="Marcador de pie de página 24">
            <a:extLst>
              <a:ext uri="{FF2B5EF4-FFF2-40B4-BE49-F238E27FC236}">
                <a16:creationId xmlns:a16="http://schemas.microsoft.com/office/drawing/2014/main" xmlns="" id="{226EDA45-333D-4EB3-B00D-1BBB0A0D9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15200" y="6482022"/>
            <a:ext cx="2743200" cy="252698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rgbClr val="9399A1"/>
                </a:solidFill>
              </a:rPr>
              <a:t> </a:t>
            </a:r>
            <a:r>
              <a:rPr lang="es-ES" dirty="0">
                <a:solidFill>
                  <a:srgbClr val="9399A1"/>
                </a:solidFill>
              </a:rPr>
              <a:t>Fr. Pedro Ortega </a:t>
            </a:r>
            <a:r>
              <a:rPr lang="es-ES" dirty="0" err="1">
                <a:solidFill>
                  <a:srgbClr val="9399A1"/>
                </a:solidFill>
              </a:rPr>
              <a:t>ocd</a:t>
            </a:r>
            <a:r>
              <a:rPr lang="es-ES" dirty="0">
                <a:solidFill>
                  <a:srgbClr val="9399A1"/>
                </a:solidFill>
              </a:rPr>
              <a:t>.  </a:t>
            </a:r>
          </a:p>
        </p:txBody>
      </p:sp>
      <p:sp>
        <p:nvSpPr>
          <p:cNvPr id="27" name="Flecha: a la derecha 36">
            <a:extLst>
              <a:ext uri="{FF2B5EF4-FFF2-40B4-BE49-F238E27FC236}">
                <a16:creationId xmlns:a16="http://schemas.microsoft.com/office/drawing/2014/main" xmlns="" id="{0145324A-6EA2-16F1-93AD-DD3AA78E2414}"/>
              </a:ext>
            </a:extLst>
          </p:cNvPr>
          <p:cNvSpPr/>
          <p:nvPr/>
        </p:nvSpPr>
        <p:spPr>
          <a:xfrm>
            <a:off x="11283400" y="2797783"/>
            <a:ext cx="951326" cy="460612"/>
          </a:xfrm>
          <a:prstGeom prst="rightArrow">
            <a:avLst>
              <a:gd name="adj1" fmla="val 0"/>
              <a:gd name="adj2" fmla="val 8124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07292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9" grpId="0" build="p"/>
      <p:bldP spid="6" grpId="0" build="p"/>
      <p:bldP spid="11" grpId="0" build="p"/>
      <p:bldP spid="16" grpId="0" build="p"/>
      <p:bldP spid="7" grpId="0" build="p"/>
      <p:bldP spid="12" grpId="0" build="p"/>
      <p:bldP spid="17" grpId="0" build="p"/>
      <p:bldP spid="8" grpId="0" build="p"/>
      <p:bldP spid="13" grpId="0" build="p"/>
      <p:bldP spid="18" grpId="0" build="p"/>
      <p:bldP spid="38" grpId="0" build="p"/>
      <p:bldP spid="30" grpId="0" build="p"/>
      <p:bldP spid="31" grpId="0" build="p"/>
      <p:bldP spid="3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CFA04035-833F-47A3-9B42-8D3A786CD6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rtlCol="0"/>
          <a:lstStyle/>
          <a:p>
            <a:pPr rtl="0"/>
            <a:r>
              <a:rPr lang="es-ES" dirty="0" smtClean="0">
                <a:solidFill>
                  <a:schemeClr val="tx1"/>
                </a:solidFill>
              </a:rPr>
              <a:t>1295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xmlns="" id="{D627327C-3A41-4D1E-A5CE-D0A5F328120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02002" y="3176106"/>
            <a:ext cx="2052000" cy="368946"/>
          </a:xfrm>
        </p:spPr>
        <p:txBody>
          <a:bodyPr rtlCol="0"/>
          <a:lstStyle/>
          <a:p>
            <a:pPr rtl="0"/>
            <a:r>
              <a:rPr lang="es-ES" sz="1700" dirty="0" smtClean="0">
                <a:solidFill>
                  <a:schemeClr val="accent3"/>
                </a:solidFill>
              </a:rPr>
              <a:t>1er Maestro C.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xmlns="" id="{1EB50FA0-8BDD-46C8-99F1-A2927A8655F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53990" y="2495550"/>
            <a:ext cx="1818310" cy="482656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chemeClr val="tx1"/>
                </a:solidFill>
              </a:rPr>
              <a:t>1299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xmlns="" id="{7BE427F9-9DA3-442F-9E6F-54A21B401D5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156124" y="3176106"/>
            <a:ext cx="2052000" cy="368946"/>
          </a:xfrm>
        </p:spPr>
        <p:txBody>
          <a:bodyPr rtlCol="0"/>
          <a:lstStyle/>
          <a:p>
            <a:pPr rtl="0"/>
            <a:r>
              <a:rPr lang="es-ES" sz="1700" dirty="0" smtClean="0">
                <a:solidFill>
                  <a:schemeClr val="accent3"/>
                </a:solidFill>
              </a:rPr>
              <a:t>Fundaciones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16" name="Marcador de texto 15">
            <a:extLst>
              <a:ext uri="{FF2B5EF4-FFF2-40B4-BE49-F238E27FC236}">
                <a16:creationId xmlns:a16="http://schemas.microsoft.com/office/drawing/2014/main" xmlns="" id="{16E9DC07-6080-4AF6-8CFB-03465BE57D4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153990" y="3640834"/>
            <a:ext cx="1915550" cy="1942523"/>
          </a:xfrm>
        </p:spPr>
        <p:txBody>
          <a:bodyPr rtlCol="0"/>
          <a:lstStyle/>
          <a:p>
            <a:r>
              <a:rPr lang="es-EC" dirty="0"/>
              <a:t>Hasta </a:t>
            </a:r>
            <a:r>
              <a:rPr lang="es-EC" dirty="0" smtClean="0"/>
              <a:t>fin </a:t>
            </a:r>
            <a:r>
              <a:rPr lang="es-EC" dirty="0"/>
              <a:t>del s. </a:t>
            </a:r>
            <a:r>
              <a:rPr lang="es-EC" dirty="0" smtClean="0"/>
              <a:t>XIII. </a:t>
            </a:r>
            <a:r>
              <a:rPr lang="es-EC" dirty="0"/>
              <a:t>Se fundaron </a:t>
            </a:r>
            <a:r>
              <a:rPr lang="es-EC" dirty="0" smtClean="0"/>
              <a:t>órdenes</a:t>
            </a:r>
            <a:r>
              <a:rPr lang="es-EC" dirty="0"/>
              <a:t>: los Hermanos de la Penitencia de lo bienaventurados mártires, los Hermanos de la Santa Cruz, los </a:t>
            </a:r>
            <a:r>
              <a:rPr lang="es-EC" dirty="0" smtClean="0"/>
              <a:t>Hermanos </a:t>
            </a:r>
            <a:r>
              <a:rPr lang="es-EC" dirty="0"/>
              <a:t>de los </a:t>
            </a:r>
            <a:r>
              <a:rPr lang="es-EC" dirty="0" smtClean="0"/>
              <a:t>Apóstoles.</a:t>
            </a:r>
            <a:endParaRPr lang="es-EC" dirty="0"/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xmlns="" id="{53D9E183-E0BA-4EFB-909C-B21CDB32981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rtlCol="0"/>
          <a:lstStyle/>
          <a:p>
            <a:r>
              <a:rPr lang="es-ES" dirty="0" smtClean="0">
                <a:solidFill>
                  <a:schemeClr val="tx1"/>
                </a:solidFill>
              </a:rPr>
              <a:t>1312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xmlns="" id="{245462CD-F97C-4BB7-AF35-E94CC365952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233185" y="3176106"/>
            <a:ext cx="2052000" cy="368946"/>
          </a:xfrm>
        </p:spPr>
        <p:txBody>
          <a:bodyPr rtlCol="0"/>
          <a:lstStyle/>
          <a:p>
            <a:pPr rtl="0"/>
            <a:r>
              <a:rPr lang="es-ES" sz="1700" dirty="0" smtClean="0">
                <a:solidFill>
                  <a:schemeClr val="accent3"/>
                </a:solidFill>
              </a:rPr>
              <a:t>Liturgia </a:t>
            </a:r>
            <a:r>
              <a:rPr lang="es-ES" sz="1700" dirty="0" err="1" smtClean="0">
                <a:solidFill>
                  <a:schemeClr val="accent3"/>
                </a:solidFill>
              </a:rPr>
              <a:t>Carmlt</a:t>
            </a:r>
            <a:r>
              <a:rPr lang="es-ES" sz="1700" dirty="0" smtClean="0">
                <a:solidFill>
                  <a:schemeClr val="accent3"/>
                </a:solidFill>
              </a:rPr>
              <a:t>.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17" name="Marcador de texto 16">
            <a:extLst>
              <a:ext uri="{FF2B5EF4-FFF2-40B4-BE49-F238E27FC236}">
                <a16:creationId xmlns:a16="http://schemas.microsoft.com/office/drawing/2014/main" xmlns="" id="{DF398F53-954F-4FC0-88A5-32A456A33D3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231051" y="3640835"/>
            <a:ext cx="1834121" cy="1942523"/>
          </a:xfrm>
        </p:spPr>
        <p:txBody>
          <a:bodyPr rtlCol="0"/>
          <a:lstStyle/>
          <a:p>
            <a:r>
              <a:rPr lang="es-EC" dirty="0"/>
              <a:t>El Capítulo General aprueba el Ordinal (código de la liturgia Carmelita) que permaneció hasta 1584</a:t>
            </a:r>
            <a:endParaRPr lang="es-ES" dirty="0">
              <a:solidFill>
                <a:schemeClr val="accent3"/>
              </a:solidFill>
            </a:endParaRP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xmlns="" id="{6D2C7FD2-2A48-41BD-B107-E8DDA37CB1E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308112" y="2495550"/>
            <a:ext cx="2179038" cy="539806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chemeClr val="tx1"/>
                </a:solidFill>
              </a:rPr>
              <a:t>1317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xmlns="" id="{81F78730-06AC-4CBB-B56A-013A42F5F6E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310246" y="3159773"/>
            <a:ext cx="2157854" cy="385279"/>
          </a:xfrm>
        </p:spPr>
        <p:txBody>
          <a:bodyPr rtlCol="0"/>
          <a:lstStyle/>
          <a:p>
            <a:pPr rtl="0"/>
            <a:r>
              <a:rPr lang="es-ES" sz="1700" dirty="0" smtClean="0">
                <a:solidFill>
                  <a:schemeClr val="accent3"/>
                </a:solidFill>
              </a:rPr>
              <a:t>Status canónico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18" name="Marcador de texto 17">
            <a:extLst>
              <a:ext uri="{FF2B5EF4-FFF2-40B4-BE49-F238E27FC236}">
                <a16:creationId xmlns:a16="http://schemas.microsoft.com/office/drawing/2014/main" xmlns="" id="{4DD7473F-5C97-4494-8F24-D313570F369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308112" y="3640836"/>
            <a:ext cx="2279543" cy="1942522"/>
          </a:xfrm>
        </p:spPr>
        <p:txBody>
          <a:bodyPr rtlCol="0"/>
          <a:lstStyle/>
          <a:p>
            <a:r>
              <a:rPr lang="es-EC" dirty="0"/>
              <a:t>Juan XXII concedió a Carmelitas status </a:t>
            </a:r>
            <a:r>
              <a:rPr lang="es-EC" dirty="0" smtClean="0"/>
              <a:t>canónico</a:t>
            </a:r>
            <a:endParaRPr lang="es-ES" dirty="0">
              <a:solidFill>
                <a:schemeClr val="accent3"/>
              </a:solidFill>
            </a:endParaRPr>
          </a:p>
        </p:txBody>
      </p:sp>
      <p:sp>
        <p:nvSpPr>
          <p:cNvPr id="20" name="Marcador de número de diapositiva 19">
            <a:extLst>
              <a:ext uri="{FF2B5EF4-FFF2-40B4-BE49-F238E27FC236}">
                <a16:creationId xmlns:a16="http://schemas.microsoft.com/office/drawing/2014/main" xmlns="" id="{6888DC6A-B73D-407F-A6AD-C17137CBA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4E0FEE-E42D-435A-A441-DBC63D7AFC28}" type="slidenum">
              <a:rPr lang="es-ES" sz="900" smtClean="0"/>
              <a:t>12</a:t>
            </a:fld>
            <a:endParaRPr lang="es-ES" sz="900" dirty="0"/>
          </a:p>
        </p:txBody>
      </p:sp>
      <p:sp>
        <p:nvSpPr>
          <p:cNvPr id="38" name="Marcador de texto 22">
            <a:extLst>
              <a:ext uri="{FF2B5EF4-FFF2-40B4-BE49-F238E27FC236}">
                <a16:creationId xmlns:a16="http://schemas.microsoft.com/office/drawing/2014/main" xmlns="" id="{BE904312-F9B9-4F27-8665-50D0641FBE59}"/>
              </a:ext>
            </a:extLst>
          </p:cNvPr>
          <p:cNvSpPr txBox="1">
            <a:spLocks noGrp="1"/>
          </p:cNvSpPr>
          <p:nvPr>
            <p:ph type="body" sz="quarter" idx="24"/>
          </p:nvPr>
        </p:nvSpPr>
        <p:spPr>
          <a:xfrm>
            <a:off x="884309" y="3678117"/>
            <a:ext cx="1977643" cy="19052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500" b="0" i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C" sz="1600" dirty="0"/>
              <a:t>Gerardo de Bolonia, primer carmelita Maestro en Teología </a:t>
            </a:r>
            <a:endParaRPr lang="es-ES" sz="1600" dirty="0"/>
          </a:p>
        </p:txBody>
      </p:sp>
      <p:sp>
        <p:nvSpPr>
          <p:cNvPr id="30" name="Marcador de texto 4">
            <a:extLst>
              <a:ext uri="{FF2B5EF4-FFF2-40B4-BE49-F238E27FC236}">
                <a16:creationId xmlns:a16="http://schemas.microsoft.com/office/drawing/2014/main" xmlns="" id="{2B969FF3-8FFE-4E02-8E2A-BEDDF86909E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076929" y="2489256"/>
            <a:ext cx="1697037" cy="450850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chemeClr val="tx1"/>
                </a:solidFill>
              </a:rPr>
              <a:t>1298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1" name="Marcador de texto 9">
            <a:extLst>
              <a:ext uri="{FF2B5EF4-FFF2-40B4-BE49-F238E27FC236}">
                <a16:creationId xmlns:a16="http://schemas.microsoft.com/office/drawing/2014/main" xmlns="" id="{CD850A20-E11B-4BD8-8CD9-BF9B430BE6E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079063" y="3176106"/>
            <a:ext cx="2052000" cy="368946"/>
          </a:xfrm>
        </p:spPr>
        <p:txBody>
          <a:bodyPr rtlCol="0"/>
          <a:lstStyle/>
          <a:p>
            <a:pPr rtl="0"/>
            <a:r>
              <a:rPr lang="es-ES" sz="1700" dirty="0" smtClean="0">
                <a:solidFill>
                  <a:schemeClr val="accent3"/>
                </a:solidFill>
              </a:rPr>
              <a:t>Libre fundación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33" name="Marcador de texto 14">
            <a:extLst>
              <a:ext uri="{FF2B5EF4-FFF2-40B4-BE49-F238E27FC236}">
                <a16:creationId xmlns:a16="http://schemas.microsoft.com/office/drawing/2014/main" xmlns="" id="{EEF11A1D-EB73-4B08-8ADD-1B50D40FC18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076929" y="3640835"/>
            <a:ext cx="1904974" cy="1959865"/>
          </a:xfrm>
        </p:spPr>
        <p:txBody>
          <a:bodyPr rtlCol="0"/>
          <a:lstStyle/>
          <a:p>
            <a:pPr>
              <a:lnSpc>
                <a:spcPct val="100000"/>
              </a:lnSpc>
            </a:pPr>
            <a:r>
              <a:rPr lang="es-EC" dirty="0" smtClean="0"/>
              <a:t>SS Bonifacio </a:t>
            </a:r>
            <a:r>
              <a:rPr lang="es-EC" dirty="0"/>
              <a:t>VIII abolición de </a:t>
            </a:r>
            <a:r>
              <a:rPr lang="es-EC" dirty="0" smtClean="0"/>
              <a:t>cláusula </a:t>
            </a:r>
            <a:r>
              <a:rPr lang="es-EC" dirty="0"/>
              <a:t>del concilio de Lyon de prohibición de fundar órdenes</a:t>
            </a:r>
            <a:endParaRPr lang="es-ES" dirty="0">
              <a:solidFill>
                <a:schemeClr val="accent3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4316" y="4982965"/>
            <a:ext cx="1171405" cy="1427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0499" y="4765697"/>
            <a:ext cx="1284880" cy="1563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Título 1">
            <a:extLst>
              <a:ext uri="{FF2B5EF4-FFF2-40B4-BE49-F238E27FC236}">
                <a16:creationId xmlns:a16="http://schemas.microsoft.com/office/drawing/2014/main" xmlns="" id="{186D4E23-F409-4691-84CD-C0C52AD3F0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31590" y="595088"/>
            <a:ext cx="8617176" cy="793932"/>
          </a:xfrm>
        </p:spPr>
        <p:txBody>
          <a:bodyPr rtlCol="0">
            <a:normAutofit/>
          </a:bodyPr>
          <a:lstStyle/>
          <a:p>
            <a:r>
              <a:rPr lang="es-ES" sz="3200" dirty="0" smtClean="0"/>
              <a:t>consolidación</a:t>
            </a:r>
            <a:endParaRPr lang="es-ES" sz="3200" dirty="0"/>
          </a:p>
        </p:txBody>
      </p:sp>
      <p:sp>
        <p:nvSpPr>
          <p:cNvPr id="26" name="Marcador de pie de página 24">
            <a:extLst>
              <a:ext uri="{FF2B5EF4-FFF2-40B4-BE49-F238E27FC236}">
                <a16:creationId xmlns:a16="http://schemas.microsoft.com/office/drawing/2014/main" xmlns="" id="{226EDA45-333D-4EB3-B00D-1BBB0A0D9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15200" y="6482022"/>
            <a:ext cx="2743200" cy="252698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rgbClr val="9399A1"/>
                </a:solidFill>
              </a:rPr>
              <a:t> </a:t>
            </a:r>
            <a:r>
              <a:rPr lang="es-ES" dirty="0">
                <a:solidFill>
                  <a:srgbClr val="9399A1"/>
                </a:solidFill>
              </a:rPr>
              <a:t>Fr. Pedro Ortega </a:t>
            </a:r>
            <a:r>
              <a:rPr lang="es-ES" dirty="0" err="1">
                <a:solidFill>
                  <a:srgbClr val="9399A1"/>
                </a:solidFill>
              </a:rPr>
              <a:t>ocd</a:t>
            </a:r>
            <a:r>
              <a:rPr lang="es-ES" dirty="0">
                <a:solidFill>
                  <a:srgbClr val="9399A1"/>
                </a:solidFill>
              </a:rPr>
              <a:t>.  </a:t>
            </a:r>
          </a:p>
        </p:txBody>
      </p:sp>
      <p:sp>
        <p:nvSpPr>
          <p:cNvPr id="27" name="Flecha: a la derecha 36">
            <a:extLst>
              <a:ext uri="{FF2B5EF4-FFF2-40B4-BE49-F238E27FC236}">
                <a16:creationId xmlns:a16="http://schemas.microsoft.com/office/drawing/2014/main" xmlns="" id="{0145324A-6EA2-16F1-93AD-DD3AA78E2414}"/>
              </a:ext>
            </a:extLst>
          </p:cNvPr>
          <p:cNvSpPr/>
          <p:nvPr/>
        </p:nvSpPr>
        <p:spPr>
          <a:xfrm>
            <a:off x="11283400" y="2797783"/>
            <a:ext cx="951326" cy="460612"/>
          </a:xfrm>
          <a:prstGeom prst="rightArrow">
            <a:avLst>
              <a:gd name="adj1" fmla="val 0"/>
              <a:gd name="adj2" fmla="val 8124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247472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9" grpId="0" build="p"/>
      <p:bldP spid="6" grpId="0" build="p"/>
      <p:bldP spid="11" grpId="0" build="p"/>
      <p:bldP spid="16" grpId="0" build="p"/>
      <p:bldP spid="7" grpId="0" build="p"/>
      <p:bldP spid="12" grpId="0" build="p"/>
      <p:bldP spid="17" grpId="0" build="p"/>
      <p:bldP spid="8" grpId="0" build="p"/>
      <p:bldP spid="13" grpId="0" build="p"/>
      <p:bldP spid="18" grpId="0" build="p"/>
      <p:bldP spid="38" grpId="0" build="p"/>
      <p:bldP spid="30" grpId="0" build="p"/>
      <p:bldP spid="31" grpId="0" build="p"/>
      <p:bldP spid="3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CFA04035-833F-47A3-9B42-8D3A786CD6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rtlCol="0"/>
          <a:lstStyle/>
          <a:p>
            <a:pPr rtl="0"/>
            <a:r>
              <a:rPr lang="es-ES" dirty="0" smtClean="0">
                <a:solidFill>
                  <a:schemeClr val="tx1"/>
                </a:solidFill>
              </a:rPr>
              <a:t>1326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xmlns="" id="{D627327C-3A41-4D1E-A5CE-D0A5F328120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02002" y="3176106"/>
            <a:ext cx="2052000" cy="368946"/>
          </a:xfrm>
        </p:spPr>
        <p:txBody>
          <a:bodyPr rtlCol="0"/>
          <a:lstStyle/>
          <a:p>
            <a:pPr rtl="0"/>
            <a:r>
              <a:rPr lang="es-ES" sz="1700" dirty="0" smtClean="0">
                <a:solidFill>
                  <a:schemeClr val="accent3"/>
                </a:solidFill>
              </a:rPr>
              <a:t>Privilegios 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xmlns="" id="{1EB50FA0-8BDD-46C8-99F1-A2927A8655F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53990" y="2495550"/>
            <a:ext cx="1818310" cy="482656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chemeClr val="tx1"/>
                </a:solidFill>
              </a:rPr>
              <a:t>1337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xmlns="" id="{7BE427F9-9DA3-442F-9E6F-54A21B401D5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156124" y="3176106"/>
            <a:ext cx="2052000" cy="368946"/>
          </a:xfrm>
        </p:spPr>
        <p:txBody>
          <a:bodyPr rtlCol="0"/>
          <a:lstStyle/>
          <a:p>
            <a:pPr rtl="0"/>
            <a:r>
              <a:rPr lang="es-ES" sz="1700" dirty="0" smtClean="0">
                <a:solidFill>
                  <a:schemeClr val="accent3"/>
                </a:solidFill>
              </a:rPr>
              <a:t>Guerra 100 años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16" name="Marcador de texto 15">
            <a:extLst>
              <a:ext uri="{FF2B5EF4-FFF2-40B4-BE49-F238E27FC236}">
                <a16:creationId xmlns:a16="http://schemas.microsoft.com/office/drawing/2014/main" xmlns="" id="{16E9DC07-6080-4AF6-8CFB-03465BE57D4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153990" y="3640834"/>
            <a:ext cx="1818310" cy="1942523"/>
          </a:xfrm>
        </p:spPr>
        <p:txBody>
          <a:bodyPr rtlCol="0"/>
          <a:lstStyle/>
          <a:p>
            <a:r>
              <a:rPr lang="es-EC" dirty="0"/>
              <a:t>1337-1433 </a:t>
            </a:r>
            <a:r>
              <a:rPr lang="es-EC" dirty="0" smtClean="0"/>
              <a:t>. Guerra </a:t>
            </a:r>
            <a:r>
              <a:rPr lang="es-EC" dirty="0"/>
              <a:t>de los 100 años, entre Francia e </a:t>
            </a:r>
            <a:r>
              <a:rPr lang="es-EC" dirty="0" smtClean="0"/>
              <a:t>Inglaterra, </a:t>
            </a:r>
            <a:r>
              <a:rPr lang="es-EC" dirty="0"/>
              <a:t>donde muchos conventos fueron destruidos</a:t>
            </a: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xmlns="" id="{53D9E183-E0BA-4EFB-909C-B21CDB32981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rtlCol="0"/>
          <a:lstStyle/>
          <a:p>
            <a:r>
              <a:rPr lang="es-ES" dirty="0" smtClean="0">
                <a:solidFill>
                  <a:schemeClr val="tx1"/>
                </a:solidFill>
              </a:rPr>
              <a:t>1348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xmlns="" id="{245462CD-F97C-4BB7-AF35-E94CC365952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233185" y="3176106"/>
            <a:ext cx="2052000" cy="368946"/>
          </a:xfrm>
        </p:spPr>
        <p:txBody>
          <a:bodyPr rtlCol="0"/>
          <a:lstStyle/>
          <a:p>
            <a:pPr rtl="0"/>
            <a:r>
              <a:rPr lang="es-ES" sz="1700" dirty="0" smtClean="0">
                <a:solidFill>
                  <a:schemeClr val="accent3"/>
                </a:solidFill>
              </a:rPr>
              <a:t>Peste negra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17" name="Marcador de texto 16">
            <a:extLst>
              <a:ext uri="{FF2B5EF4-FFF2-40B4-BE49-F238E27FC236}">
                <a16:creationId xmlns:a16="http://schemas.microsoft.com/office/drawing/2014/main" xmlns="" id="{DF398F53-954F-4FC0-88A5-32A456A33D3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231051" y="3640835"/>
            <a:ext cx="1834121" cy="1942523"/>
          </a:xfrm>
        </p:spPr>
        <p:txBody>
          <a:bodyPr rtlCol="0"/>
          <a:lstStyle/>
          <a:p>
            <a:r>
              <a:rPr lang="es-EC" dirty="0"/>
              <a:t>1348-1350 Peste negra. Murieron 200 hermanos  (40 </a:t>
            </a:r>
            <a:r>
              <a:rPr lang="es-EC" dirty="0" err="1" smtClean="0"/>
              <a:t>mlls</a:t>
            </a:r>
            <a:r>
              <a:rPr lang="es-EC" dirty="0" smtClean="0"/>
              <a:t>), </a:t>
            </a:r>
            <a:r>
              <a:rPr lang="es-EC" dirty="0"/>
              <a:t>muchos conventos quedaron vacíos.</a:t>
            </a:r>
            <a:endParaRPr lang="es-ES" dirty="0">
              <a:solidFill>
                <a:schemeClr val="accent3"/>
              </a:solidFill>
            </a:endParaRP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xmlns="" id="{6D2C7FD2-2A48-41BD-B107-E8DDA37CB1E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308112" y="2495550"/>
            <a:ext cx="2179038" cy="539806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chemeClr val="tx1"/>
                </a:solidFill>
              </a:rPr>
              <a:t>1378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xmlns="" id="{81F78730-06AC-4CBB-B56A-013A42F5F6E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310246" y="3159773"/>
            <a:ext cx="2157854" cy="385279"/>
          </a:xfrm>
        </p:spPr>
        <p:txBody>
          <a:bodyPr rtlCol="0"/>
          <a:lstStyle/>
          <a:p>
            <a:pPr rtl="0"/>
            <a:r>
              <a:rPr lang="es-ES" sz="1700" dirty="0" smtClean="0">
                <a:solidFill>
                  <a:schemeClr val="accent3"/>
                </a:solidFill>
              </a:rPr>
              <a:t>Universidad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18" name="Marcador de texto 17">
            <a:extLst>
              <a:ext uri="{FF2B5EF4-FFF2-40B4-BE49-F238E27FC236}">
                <a16:creationId xmlns:a16="http://schemas.microsoft.com/office/drawing/2014/main" xmlns="" id="{4DD7473F-5C97-4494-8F24-D313570F369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308112" y="3640836"/>
            <a:ext cx="2279543" cy="1942522"/>
          </a:xfrm>
        </p:spPr>
        <p:txBody>
          <a:bodyPr rtlCol="0"/>
          <a:lstStyle/>
          <a:p>
            <a:r>
              <a:rPr lang="es-EC" dirty="0"/>
              <a:t>Eran muchos y doctos los carmelitas que enseñaban Sagrada Teología en la Universidad de París</a:t>
            </a:r>
            <a:endParaRPr lang="es-ES" dirty="0">
              <a:solidFill>
                <a:schemeClr val="accent3"/>
              </a:solidFill>
            </a:endParaRPr>
          </a:p>
        </p:txBody>
      </p:sp>
      <p:sp>
        <p:nvSpPr>
          <p:cNvPr id="20" name="Marcador de número de diapositiva 19">
            <a:extLst>
              <a:ext uri="{FF2B5EF4-FFF2-40B4-BE49-F238E27FC236}">
                <a16:creationId xmlns:a16="http://schemas.microsoft.com/office/drawing/2014/main" xmlns="" id="{6888DC6A-B73D-407F-A6AD-C17137CBA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4E0FEE-E42D-435A-A441-DBC63D7AFC28}" type="slidenum">
              <a:rPr lang="es-ES" sz="900" smtClean="0"/>
              <a:t>13</a:t>
            </a:fld>
            <a:endParaRPr lang="es-ES" sz="900" dirty="0"/>
          </a:p>
        </p:txBody>
      </p:sp>
      <p:sp>
        <p:nvSpPr>
          <p:cNvPr id="38" name="Marcador de texto 22">
            <a:extLst>
              <a:ext uri="{FF2B5EF4-FFF2-40B4-BE49-F238E27FC236}">
                <a16:creationId xmlns:a16="http://schemas.microsoft.com/office/drawing/2014/main" xmlns="" id="{BE904312-F9B9-4F27-8665-50D0641FBE59}"/>
              </a:ext>
            </a:extLst>
          </p:cNvPr>
          <p:cNvSpPr txBox="1">
            <a:spLocks noGrp="1"/>
          </p:cNvSpPr>
          <p:nvPr>
            <p:ph type="body" sz="quarter" idx="24"/>
          </p:nvPr>
        </p:nvSpPr>
        <p:spPr>
          <a:xfrm>
            <a:off x="884309" y="3678117"/>
            <a:ext cx="2009016" cy="19052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500" b="0" i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C" dirty="0"/>
              <a:t>Juan XXII extendió la Bula </a:t>
            </a:r>
            <a:r>
              <a:rPr lang="es-EC" dirty="0" err="1"/>
              <a:t>Super</a:t>
            </a:r>
            <a:r>
              <a:rPr lang="es-EC" dirty="0"/>
              <a:t> </a:t>
            </a:r>
            <a:r>
              <a:rPr lang="es-EC" dirty="0" err="1"/>
              <a:t>Cathedram</a:t>
            </a:r>
            <a:r>
              <a:rPr lang="es-EC" dirty="0"/>
              <a:t> hace partícipe de todos los privilegios y </a:t>
            </a:r>
            <a:r>
              <a:rPr lang="es-EC" dirty="0" smtClean="0"/>
              <a:t>exenciones </a:t>
            </a:r>
            <a:r>
              <a:rPr lang="es-EC" dirty="0"/>
              <a:t>a Carmelitas </a:t>
            </a:r>
            <a:r>
              <a:rPr lang="es-EC" dirty="0" smtClean="0"/>
              <a:t>(como Dominicos </a:t>
            </a:r>
            <a:r>
              <a:rPr lang="es-EC" dirty="0"/>
              <a:t>y Franciscanos)</a:t>
            </a:r>
            <a:endParaRPr lang="es-ES" dirty="0"/>
          </a:p>
        </p:txBody>
      </p:sp>
      <p:sp>
        <p:nvSpPr>
          <p:cNvPr id="30" name="Marcador de texto 4">
            <a:extLst>
              <a:ext uri="{FF2B5EF4-FFF2-40B4-BE49-F238E27FC236}">
                <a16:creationId xmlns:a16="http://schemas.microsoft.com/office/drawing/2014/main" xmlns="" id="{2B969FF3-8FFE-4E02-8E2A-BEDDF86909E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076929" y="2489256"/>
            <a:ext cx="1697037" cy="450850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chemeClr val="tx1"/>
                </a:solidFill>
              </a:rPr>
              <a:t>1336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1" name="Marcador de texto 9">
            <a:extLst>
              <a:ext uri="{FF2B5EF4-FFF2-40B4-BE49-F238E27FC236}">
                <a16:creationId xmlns:a16="http://schemas.microsoft.com/office/drawing/2014/main" xmlns="" id="{CD850A20-E11B-4BD8-8CD9-BF9B430BE6E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079063" y="3176106"/>
            <a:ext cx="2052000" cy="368946"/>
          </a:xfrm>
        </p:spPr>
        <p:txBody>
          <a:bodyPr rtlCol="0"/>
          <a:lstStyle/>
          <a:p>
            <a:pPr rtl="0"/>
            <a:r>
              <a:rPr lang="es-ES" sz="1700" dirty="0" smtClean="0">
                <a:solidFill>
                  <a:schemeClr val="accent3"/>
                </a:solidFill>
              </a:rPr>
              <a:t>Teología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33" name="Marcador de texto 14">
            <a:extLst>
              <a:ext uri="{FF2B5EF4-FFF2-40B4-BE49-F238E27FC236}">
                <a16:creationId xmlns:a16="http://schemas.microsoft.com/office/drawing/2014/main" xmlns="" id="{EEF11A1D-EB73-4B08-8ADD-1B50D40FC18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076929" y="3640835"/>
            <a:ext cx="1904974" cy="1959865"/>
          </a:xfrm>
        </p:spPr>
        <p:txBody>
          <a:bodyPr rtlCol="0"/>
          <a:lstStyle/>
          <a:p>
            <a:pPr>
              <a:lnSpc>
                <a:spcPct val="100000"/>
              </a:lnSpc>
            </a:pPr>
            <a:r>
              <a:rPr lang="es-EC" dirty="0"/>
              <a:t>La tendencia era la ecléctica con elementos Aristotélicos y Platónicos. </a:t>
            </a:r>
            <a:endParaRPr lang="es-ES" dirty="0">
              <a:solidFill>
                <a:schemeClr val="accent3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9523" y="5077320"/>
            <a:ext cx="1433545" cy="1328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6845" y="5077320"/>
            <a:ext cx="1599552" cy="1328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8768" y="5077320"/>
            <a:ext cx="1531458" cy="1328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Título 1">
            <a:extLst>
              <a:ext uri="{FF2B5EF4-FFF2-40B4-BE49-F238E27FC236}">
                <a16:creationId xmlns:a16="http://schemas.microsoft.com/office/drawing/2014/main" xmlns="" id="{186D4E23-F409-4691-84CD-C0C52AD3F0C7}"/>
              </a:ext>
            </a:extLst>
          </p:cNvPr>
          <p:cNvSpPr txBox="1">
            <a:spLocks/>
          </p:cNvSpPr>
          <p:nvPr/>
        </p:nvSpPr>
        <p:spPr>
          <a:xfrm>
            <a:off x="2883990" y="747488"/>
            <a:ext cx="8617176" cy="79393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200" dirty="0" smtClean="0"/>
              <a:t>dificultades</a:t>
            </a:r>
            <a:endParaRPr lang="es-ES" sz="3200" dirty="0"/>
          </a:p>
        </p:txBody>
      </p:sp>
      <p:sp>
        <p:nvSpPr>
          <p:cNvPr id="27" name="Marcador de pie de página 24">
            <a:extLst>
              <a:ext uri="{FF2B5EF4-FFF2-40B4-BE49-F238E27FC236}">
                <a16:creationId xmlns:a16="http://schemas.microsoft.com/office/drawing/2014/main" xmlns="" id="{226EDA45-333D-4EB3-B00D-1BBB0A0D9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15200" y="6482022"/>
            <a:ext cx="2743200" cy="252698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rgbClr val="9399A1"/>
                </a:solidFill>
              </a:rPr>
              <a:t> </a:t>
            </a:r>
            <a:r>
              <a:rPr lang="es-ES" dirty="0">
                <a:solidFill>
                  <a:srgbClr val="9399A1"/>
                </a:solidFill>
              </a:rPr>
              <a:t>Fr. Pedro Ortega </a:t>
            </a:r>
            <a:r>
              <a:rPr lang="es-ES" dirty="0" err="1">
                <a:solidFill>
                  <a:srgbClr val="9399A1"/>
                </a:solidFill>
              </a:rPr>
              <a:t>ocd</a:t>
            </a:r>
            <a:r>
              <a:rPr lang="es-ES" dirty="0">
                <a:solidFill>
                  <a:srgbClr val="9399A1"/>
                </a:solidFill>
              </a:rPr>
              <a:t>.  </a:t>
            </a:r>
          </a:p>
        </p:txBody>
      </p:sp>
      <p:sp>
        <p:nvSpPr>
          <p:cNvPr id="28" name="Flecha: a la derecha 36">
            <a:extLst>
              <a:ext uri="{FF2B5EF4-FFF2-40B4-BE49-F238E27FC236}">
                <a16:creationId xmlns:a16="http://schemas.microsoft.com/office/drawing/2014/main" xmlns="" id="{0145324A-6EA2-16F1-93AD-DD3AA78E2414}"/>
              </a:ext>
            </a:extLst>
          </p:cNvPr>
          <p:cNvSpPr/>
          <p:nvPr/>
        </p:nvSpPr>
        <p:spPr>
          <a:xfrm>
            <a:off x="11283400" y="2797783"/>
            <a:ext cx="951326" cy="460612"/>
          </a:xfrm>
          <a:prstGeom prst="rightArrow">
            <a:avLst>
              <a:gd name="adj1" fmla="val 0"/>
              <a:gd name="adj2" fmla="val 8124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980365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9" grpId="0" build="p"/>
      <p:bldP spid="6" grpId="0" build="p"/>
      <p:bldP spid="11" grpId="0" build="p"/>
      <p:bldP spid="16" grpId="0" build="p"/>
      <p:bldP spid="7" grpId="0" build="p"/>
      <p:bldP spid="12" grpId="0" build="p"/>
      <p:bldP spid="17" grpId="0" build="p"/>
      <p:bldP spid="8" grpId="0" build="p"/>
      <p:bldP spid="13" grpId="0" build="p"/>
      <p:bldP spid="18" grpId="0" build="p"/>
      <p:bldP spid="38" grpId="0" build="p"/>
      <p:bldP spid="30" grpId="0" build="p"/>
      <p:bldP spid="31" grpId="0" build="p"/>
      <p:bldP spid="3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CFA04035-833F-47A3-9B42-8D3A786CD6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rtlCol="0"/>
          <a:lstStyle/>
          <a:p>
            <a:pPr rtl="0"/>
            <a:r>
              <a:rPr lang="es-ES" dirty="0" smtClean="0">
                <a:solidFill>
                  <a:schemeClr val="tx1"/>
                </a:solidFill>
              </a:rPr>
              <a:t>1378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xmlns="" id="{D627327C-3A41-4D1E-A5CE-D0A5F328120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02002" y="3176106"/>
            <a:ext cx="2052000" cy="368946"/>
          </a:xfrm>
        </p:spPr>
        <p:txBody>
          <a:bodyPr rtlCol="0"/>
          <a:lstStyle/>
          <a:p>
            <a:pPr rtl="0"/>
            <a:r>
              <a:rPr lang="es-ES" sz="1700" dirty="0" smtClean="0">
                <a:solidFill>
                  <a:schemeClr val="accent3"/>
                </a:solidFill>
              </a:rPr>
              <a:t>Cisma occidente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xmlns="" id="{1EB50FA0-8BDD-46C8-99F1-A2927A8655F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53990" y="2495550"/>
            <a:ext cx="1818310" cy="482656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chemeClr val="tx1"/>
                </a:solidFill>
              </a:rPr>
              <a:t>1390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xmlns="" id="{7BE427F9-9DA3-442F-9E6F-54A21B401D5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156124" y="3176106"/>
            <a:ext cx="2052000" cy="368946"/>
          </a:xfrm>
        </p:spPr>
        <p:txBody>
          <a:bodyPr rtlCol="0"/>
          <a:lstStyle/>
          <a:p>
            <a:pPr rtl="0"/>
            <a:r>
              <a:rPr lang="es-ES" sz="1700" dirty="0" smtClean="0">
                <a:solidFill>
                  <a:schemeClr val="accent3"/>
                </a:solidFill>
              </a:rPr>
              <a:t>Decadencia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16" name="Marcador de texto 15">
            <a:extLst>
              <a:ext uri="{FF2B5EF4-FFF2-40B4-BE49-F238E27FC236}">
                <a16:creationId xmlns:a16="http://schemas.microsoft.com/office/drawing/2014/main" xmlns="" id="{16E9DC07-6080-4AF6-8CFB-03465BE57D4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153990" y="3640834"/>
            <a:ext cx="1818310" cy="1942523"/>
          </a:xfrm>
        </p:spPr>
        <p:txBody>
          <a:bodyPr rtlCol="0"/>
          <a:lstStyle/>
          <a:p>
            <a:r>
              <a:rPr lang="es-EC" dirty="0"/>
              <a:t>fin del s. XIV y XV. Decae </a:t>
            </a:r>
            <a:r>
              <a:rPr lang="es-EC" dirty="0" smtClean="0"/>
              <a:t>la Orden C. en espíritu </a:t>
            </a:r>
            <a:r>
              <a:rPr lang="es-EC" dirty="0"/>
              <a:t>de recogimiento y fervor, se descuida la Regla en la oración pobreza y vida común. </a:t>
            </a:r>
            <a:r>
              <a:rPr lang="es-EC" dirty="0" smtClean="0"/>
              <a:t>Causas</a:t>
            </a:r>
            <a:r>
              <a:rPr lang="es-EC" dirty="0"/>
              <a:t>: </a:t>
            </a:r>
            <a:r>
              <a:rPr lang="es-EC" dirty="0" smtClean="0"/>
              <a:t>Peste, Cisma, </a:t>
            </a:r>
            <a:r>
              <a:rPr lang="es-EC" dirty="0"/>
              <a:t>Guerra 100 años; </a:t>
            </a:r>
            <a:r>
              <a:rPr lang="es-EC" dirty="0" smtClean="0"/>
              <a:t>laicos </a:t>
            </a:r>
            <a:r>
              <a:rPr lang="es-EC" dirty="0"/>
              <a:t>poco piadosos</a:t>
            </a: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xmlns="" id="{53D9E183-E0BA-4EFB-909C-B21CDB32981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rtlCol="0"/>
          <a:lstStyle/>
          <a:p>
            <a:r>
              <a:rPr lang="es-ES" dirty="0" smtClean="0">
                <a:solidFill>
                  <a:schemeClr val="tx1"/>
                </a:solidFill>
              </a:rPr>
              <a:t>1400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xmlns="" id="{245462CD-F97C-4BB7-AF35-E94CC365952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233185" y="3176106"/>
            <a:ext cx="2052000" cy="368946"/>
          </a:xfrm>
        </p:spPr>
        <p:txBody>
          <a:bodyPr rtlCol="0"/>
          <a:lstStyle/>
          <a:p>
            <a:pPr rtl="0"/>
            <a:r>
              <a:rPr lang="es-ES" sz="1700" dirty="0" smtClean="0"/>
              <a:t>Teología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17" name="Marcador de texto 16">
            <a:extLst>
              <a:ext uri="{FF2B5EF4-FFF2-40B4-BE49-F238E27FC236}">
                <a16:creationId xmlns:a16="http://schemas.microsoft.com/office/drawing/2014/main" xmlns="" id="{DF398F53-954F-4FC0-88A5-32A456A33D3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231051" y="3640835"/>
            <a:ext cx="1834121" cy="1942523"/>
          </a:xfrm>
        </p:spPr>
        <p:txBody>
          <a:bodyPr rtlCol="0"/>
          <a:lstStyle/>
          <a:p>
            <a:r>
              <a:rPr lang="es-ES" dirty="0"/>
              <a:t>s. XV se adopta la escolástica tomista</a:t>
            </a:r>
            <a:endParaRPr lang="es-ES" dirty="0">
              <a:solidFill>
                <a:schemeClr val="accent3"/>
              </a:solidFill>
            </a:endParaRP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xmlns="" id="{6D2C7FD2-2A48-41BD-B107-E8DDA37CB1E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308112" y="2495550"/>
            <a:ext cx="2179038" cy="539806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chemeClr val="tx1"/>
                </a:solidFill>
              </a:rPr>
              <a:t>1411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xmlns="" id="{81F78730-06AC-4CBB-B56A-013A42F5F6E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310246" y="3159773"/>
            <a:ext cx="2157854" cy="385279"/>
          </a:xfrm>
        </p:spPr>
        <p:txBody>
          <a:bodyPr rtlCol="0"/>
          <a:lstStyle/>
          <a:p>
            <a:pPr rtl="0"/>
            <a:r>
              <a:rPr lang="es-ES" sz="1700" dirty="0" smtClean="0">
                <a:solidFill>
                  <a:schemeClr val="accent3"/>
                </a:solidFill>
              </a:rPr>
              <a:t>Reunificación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18" name="Marcador de texto 17">
            <a:extLst>
              <a:ext uri="{FF2B5EF4-FFF2-40B4-BE49-F238E27FC236}">
                <a16:creationId xmlns:a16="http://schemas.microsoft.com/office/drawing/2014/main" xmlns="" id="{4DD7473F-5C97-4494-8F24-D313570F369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308112" y="3640836"/>
            <a:ext cx="2279543" cy="1942522"/>
          </a:xfrm>
        </p:spPr>
        <p:txBody>
          <a:bodyPr rtlCol="0"/>
          <a:lstStyle/>
          <a:p>
            <a:r>
              <a:rPr lang="es-EC" dirty="0"/>
              <a:t>Reunificación de la Orden del Carmen y reforma. </a:t>
            </a:r>
            <a:r>
              <a:rPr lang="es-EC" dirty="0" smtClean="0"/>
              <a:t>Restablece </a:t>
            </a:r>
            <a:r>
              <a:rPr lang="es-EC" dirty="0"/>
              <a:t>la vida regular, extirpa todo tipo de propiedad, revisan las costumbres.</a:t>
            </a:r>
            <a:endParaRPr lang="es-ES" dirty="0">
              <a:solidFill>
                <a:schemeClr val="accent3"/>
              </a:solidFill>
            </a:endParaRPr>
          </a:p>
        </p:txBody>
      </p:sp>
      <p:sp>
        <p:nvSpPr>
          <p:cNvPr id="20" name="Marcador de número de diapositiva 19">
            <a:extLst>
              <a:ext uri="{FF2B5EF4-FFF2-40B4-BE49-F238E27FC236}">
                <a16:creationId xmlns:a16="http://schemas.microsoft.com/office/drawing/2014/main" xmlns="" id="{6888DC6A-B73D-407F-A6AD-C17137CBA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4E0FEE-E42D-435A-A441-DBC63D7AFC28}" type="slidenum">
              <a:rPr lang="es-ES" sz="900" smtClean="0"/>
              <a:t>14</a:t>
            </a:fld>
            <a:endParaRPr lang="es-ES" sz="900" dirty="0"/>
          </a:p>
        </p:txBody>
      </p:sp>
      <p:sp>
        <p:nvSpPr>
          <p:cNvPr id="38" name="Marcador de texto 22">
            <a:extLst>
              <a:ext uri="{FF2B5EF4-FFF2-40B4-BE49-F238E27FC236}">
                <a16:creationId xmlns:a16="http://schemas.microsoft.com/office/drawing/2014/main" xmlns="" id="{BE904312-F9B9-4F27-8665-50D0641FBE59}"/>
              </a:ext>
            </a:extLst>
          </p:cNvPr>
          <p:cNvSpPr txBox="1">
            <a:spLocks noGrp="1"/>
          </p:cNvSpPr>
          <p:nvPr>
            <p:ph type="body" sz="quarter" idx="24"/>
          </p:nvPr>
        </p:nvSpPr>
        <p:spPr>
          <a:xfrm>
            <a:off x="884309" y="3678117"/>
            <a:ext cx="1977643" cy="19052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500" b="0" i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C" dirty="0" smtClean="0"/>
              <a:t>Muere Gregorio </a:t>
            </a:r>
            <a:r>
              <a:rPr lang="es-EC" dirty="0"/>
              <a:t>XI, </a:t>
            </a:r>
            <a:r>
              <a:rPr lang="es-EC" dirty="0" smtClean="0"/>
              <a:t>eligen a </a:t>
            </a:r>
            <a:r>
              <a:rPr lang="es-EC" dirty="0"/>
              <a:t>Urbano </a:t>
            </a:r>
            <a:r>
              <a:rPr lang="es-EC" dirty="0" smtClean="0"/>
              <a:t>VI. Cardenales </a:t>
            </a:r>
            <a:r>
              <a:rPr lang="es-EC" dirty="0"/>
              <a:t>disidentes </a:t>
            </a:r>
            <a:r>
              <a:rPr lang="es-EC" dirty="0" smtClean="0"/>
              <a:t>eligen </a:t>
            </a:r>
            <a:r>
              <a:rPr lang="es-EC" dirty="0"/>
              <a:t>a Clemente </a:t>
            </a:r>
            <a:r>
              <a:rPr lang="es-EC" dirty="0" smtClean="0"/>
              <a:t>VII. Carmelitas tienen </a:t>
            </a:r>
            <a:r>
              <a:rPr lang="es-EC" dirty="0"/>
              <a:t>2 generales </a:t>
            </a:r>
            <a:r>
              <a:rPr lang="es-EC" dirty="0" smtClean="0"/>
              <a:t>a la vez. </a:t>
            </a:r>
            <a:endParaRPr lang="es-ES" dirty="0"/>
          </a:p>
        </p:txBody>
      </p:sp>
      <p:sp>
        <p:nvSpPr>
          <p:cNvPr id="30" name="Marcador de texto 4">
            <a:extLst>
              <a:ext uri="{FF2B5EF4-FFF2-40B4-BE49-F238E27FC236}">
                <a16:creationId xmlns:a16="http://schemas.microsoft.com/office/drawing/2014/main" xmlns="" id="{2B969FF3-8FFE-4E02-8E2A-BEDDF86909E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076929" y="2489256"/>
            <a:ext cx="1697037" cy="450850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chemeClr val="tx1"/>
                </a:solidFill>
              </a:rPr>
              <a:t>1389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1" name="Marcador de texto 9">
            <a:extLst>
              <a:ext uri="{FF2B5EF4-FFF2-40B4-BE49-F238E27FC236}">
                <a16:creationId xmlns:a16="http://schemas.microsoft.com/office/drawing/2014/main" xmlns="" id="{CD850A20-E11B-4BD8-8CD9-BF9B430BE6E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079063" y="3176106"/>
            <a:ext cx="2052000" cy="368946"/>
          </a:xfrm>
        </p:spPr>
        <p:txBody>
          <a:bodyPr rtlCol="0"/>
          <a:lstStyle/>
          <a:p>
            <a:pPr rtl="0"/>
            <a:r>
              <a:rPr lang="es-ES" sz="1700" dirty="0" smtClean="0">
                <a:solidFill>
                  <a:schemeClr val="accent3"/>
                </a:solidFill>
              </a:rPr>
              <a:t>Muere Urbano VI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33" name="Marcador de texto 14">
            <a:extLst>
              <a:ext uri="{FF2B5EF4-FFF2-40B4-BE49-F238E27FC236}">
                <a16:creationId xmlns:a16="http://schemas.microsoft.com/office/drawing/2014/main" xmlns="" id="{EEF11A1D-EB73-4B08-8ADD-1B50D40FC18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076929" y="3640835"/>
            <a:ext cx="1904974" cy="1959865"/>
          </a:xfrm>
        </p:spPr>
        <p:txBody>
          <a:bodyPr rtlCol="0"/>
          <a:lstStyle/>
          <a:p>
            <a:pPr>
              <a:lnSpc>
                <a:spcPct val="100000"/>
              </a:lnSpc>
            </a:pPr>
            <a:r>
              <a:rPr lang="es-EC" dirty="0"/>
              <a:t>A la muerte de Urbano VI le sucedió Bonifacio IX y a la muerte de Clemente VII eligieron a Benedicto XII.</a:t>
            </a:r>
            <a:endParaRPr lang="es-ES" dirty="0"/>
          </a:p>
          <a:p>
            <a:pPr>
              <a:lnSpc>
                <a:spcPct val="100000"/>
              </a:lnSpc>
            </a:pPr>
            <a:endParaRPr lang="es-ES" dirty="0">
              <a:solidFill>
                <a:schemeClr val="accent3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757" y="4997995"/>
            <a:ext cx="1102459" cy="1289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992" y="4542179"/>
            <a:ext cx="1230928" cy="1466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Título 1">
            <a:extLst>
              <a:ext uri="{FF2B5EF4-FFF2-40B4-BE49-F238E27FC236}">
                <a16:creationId xmlns:a16="http://schemas.microsoft.com/office/drawing/2014/main" xmlns="" id="{186D4E23-F409-4691-84CD-C0C52AD3F0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31590" y="595088"/>
            <a:ext cx="8617176" cy="793932"/>
          </a:xfrm>
        </p:spPr>
        <p:txBody>
          <a:bodyPr rtlCol="0">
            <a:normAutofit/>
          </a:bodyPr>
          <a:lstStyle/>
          <a:p>
            <a:r>
              <a:rPr lang="es-ES" sz="3200" dirty="0" smtClean="0"/>
              <a:t>cisma</a:t>
            </a:r>
            <a:endParaRPr lang="es-ES" sz="3200" dirty="0"/>
          </a:p>
        </p:txBody>
      </p:sp>
      <p:sp>
        <p:nvSpPr>
          <p:cNvPr id="26" name="Marcador de pie de página 24">
            <a:extLst>
              <a:ext uri="{FF2B5EF4-FFF2-40B4-BE49-F238E27FC236}">
                <a16:creationId xmlns:a16="http://schemas.microsoft.com/office/drawing/2014/main" xmlns="" id="{226EDA45-333D-4EB3-B00D-1BBB0A0D9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15200" y="6482022"/>
            <a:ext cx="2743200" cy="252698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rgbClr val="9399A1"/>
                </a:solidFill>
              </a:rPr>
              <a:t> </a:t>
            </a:r>
            <a:r>
              <a:rPr lang="es-ES" dirty="0">
                <a:solidFill>
                  <a:srgbClr val="9399A1"/>
                </a:solidFill>
              </a:rPr>
              <a:t>Fr. Pedro Ortega </a:t>
            </a:r>
            <a:r>
              <a:rPr lang="es-ES" dirty="0" err="1">
                <a:solidFill>
                  <a:srgbClr val="9399A1"/>
                </a:solidFill>
              </a:rPr>
              <a:t>ocd</a:t>
            </a:r>
            <a:r>
              <a:rPr lang="es-ES" dirty="0">
                <a:solidFill>
                  <a:srgbClr val="9399A1"/>
                </a:solidFill>
              </a:rPr>
              <a:t>.  </a:t>
            </a:r>
          </a:p>
        </p:txBody>
      </p:sp>
      <p:sp>
        <p:nvSpPr>
          <p:cNvPr id="27" name="Flecha: a la derecha 36">
            <a:extLst>
              <a:ext uri="{FF2B5EF4-FFF2-40B4-BE49-F238E27FC236}">
                <a16:creationId xmlns:a16="http://schemas.microsoft.com/office/drawing/2014/main" xmlns="" id="{0145324A-6EA2-16F1-93AD-DD3AA78E2414}"/>
              </a:ext>
            </a:extLst>
          </p:cNvPr>
          <p:cNvSpPr/>
          <p:nvPr/>
        </p:nvSpPr>
        <p:spPr>
          <a:xfrm>
            <a:off x="11283400" y="2797783"/>
            <a:ext cx="951326" cy="460612"/>
          </a:xfrm>
          <a:prstGeom prst="rightArrow">
            <a:avLst>
              <a:gd name="adj1" fmla="val 0"/>
              <a:gd name="adj2" fmla="val 8124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542526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9" grpId="0" build="p"/>
      <p:bldP spid="6" grpId="0" build="p"/>
      <p:bldP spid="11" grpId="0" build="p"/>
      <p:bldP spid="16" grpId="0" build="p"/>
      <p:bldP spid="7" grpId="0" build="p"/>
      <p:bldP spid="12" grpId="0" build="p"/>
      <p:bldP spid="17" grpId="0" build="p"/>
      <p:bldP spid="8" grpId="0" build="p"/>
      <p:bldP spid="13" grpId="0" build="p"/>
      <p:bldP spid="18" grpId="0" build="p"/>
      <p:bldP spid="38" grpId="0" build="p"/>
      <p:bldP spid="30" grpId="0" build="p"/>
      <p:bldP spid="31" grpId="0" build="p"/>
      <p:bldP spid="3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CFA04035-833F-47A3-9B42-8D3A786CD6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rtlCol="0"/>
          <a:lstStyle/>
          <a:p>
            <a:pPr rtl="0"/>
            <a:r>
              <a:rPr lang="es-ES" dirty="0" smtClean="0">
                <a:solidFill>
                  <a:schemeClr val="tx1"/>
                </a:solidFill>
              </a:rPr>
              <a:t>1414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xmlns="" id="{D627327C-3A41-4D1E-A5CE-D0A5F328120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02002" y="3176106"/>
            <a:ext cx="2052000" cy="368946"/>
          </a:xfrm>
        </p:spPr>
        <p:txBody>
          <a:bodyPr rtlCol="0"/>
          <a:lstStyle/>
          <a:p>
            <a:pPr rtl="0"/>
            <a:r>
              <a:rPr lang="es-ES" sz="1700" dirty="0" smtClean="0">
                <a:solidFill>
                  <a:schemeClr val="accent3"/>
                </a:solidFill>
              </a:rPr>
              <a:t>Fin de Cisma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xmlns="" id="{1EB50FA0-8BDD-46C8-99F1-A2927A8655F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53990" y="2495550"/>
            <a:ext cx="1818310" cy="482656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chemeClr val="tx1"/>
                </a:solidFill>
              </a:rPr>
              <a:t>1457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xmlns="" id="{7BE427F9-9DA3-442F-9E6F-54A21B401D5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156124" y="3176106"/>
            <a:ext cx="2052000" cy="368946"/>
          </a:xfrm>
        </p:spPr>
        <p:txBody>
          <a:bodyPr rtlCol="0"/>
          <a:lstStyle/>
          <a:p>
            <a:pPr rtl="0"/>
            <a:r>
              <a:rPr lang="es-ES" sz="1700" dirty="0" smtClean="0">
                <a:solidFill>
                  <a:schemeClr val="accent3"/>
                </a:solidFill>
              </a:rPr>
              <a:t>Monjas España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16" name="Marcador de texto 15">
            <a:extLst>
              <a:ext uri="{FF2B5EF4-FFF2-40B4-BE49-F238E27FC236}">
                <a16:creationId xmlns:a16="http://schemas.microsoft.com/office/drawing/2014/main" xmlns="" id="{16E9DC07-6080-4AF6-8CFB-03465BE57D4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153990" y="3640835"/>
            <a:ext cx="1956258" cy="852338"/>
          </a:xfrm>
        </p:spPr>
        <p:txBody>
          <a:bodyPr rtlCol="0"/>
          <a:lstStyle/>
          <a:p>
            <a:r>
              <a:rPr lang="es-EC" dirty="0"/>
              <a:t>Primer monasterio de monjas Carmelitas en España</a:t>
            </a:r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xmlns="" id="{245462CD-F97C-4BB7-AF35-E94CC365952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104840" y="4878657"/>
            <a:ext cx="2052000" cy="368946"/>
          </a:xfrm>
        </p:spPr>
        <p:txBody>
          <a:bodyPr rtlCol="0"/>
          <a:lstStyle/>
          <a:p>
            <a:pPr rtl="0"/>
            <a:r>
              <a:rPr lang="es-ES" sz="1700" dirty="0" smtClean="0">
                <a:solidFill>
                  <a:schemeClr val="accent3"/>
                </a:solidFill>
              </a:rPr>
              <a:t>Expansión 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17" name="Marcador de texto 16">
            <a:extLst>
              <a:ext uri="{FF2B5EF4-FFF2-40B4-BE49-F238E27FC236}">
                <a16:creationId xmlns:a16="http://schemas.microsoft.com/office/drawing/2014/main" xmlns="" id="{DF398F53-954F-4FC0-88A5-32A456A33D3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165767" y="5160342"/>
            <a:ext cx="1834121" cy="725556"/>
          </a:xfrm>
        </p:spPr>
        <p:txBody>
          <a:bodyPr rtlCol="0"/>
          <a:lstStyle/>
          <a:p>
            <a:r>
              <a:rPr lang="es-EC" dirty="0"/>
              <a:t>La Orden cuenta con 33 provincias</a:t>
            </a:r>
            <a:endParaRPr lang="es-ES" dirty="0">
              <a:solidFill>
                <a:schemeClr val="accent3"/>
              </a:solidFill>
            </a:endParaRP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xmlns="" id="{6D2C7FD2-2A48-41BD-B107-E8DDA37CB1E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337362" y="2495550"/>
            <a:ext cx="1699892" cy="539806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chemeClr val="tx1"/>
                </a:solidFill>
              </a:rPr>
              <a:t>1530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xmlns="" id="{81F78730-06AC-4CBB-B56A-013A42F5F6E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134538" y="3159773"/>
            <a:ext cx="2157854" cy="385279"/>
          </a:xfrm>
        </p:spPr>
        <p:txBody>
          <a:bodyPr rtlCol="0"/>
          <a:lstStyle/>
          <a:p>
            <a:pPr rtl="0"/>
            <a:r>
              <a:rPr lang="es-ES" sz="1700" dirty="0" smtClean="0">
                <a:solidFill>
                  <a:schemeClr val="accent3"/>
                </a:solidFill>
              </a:rPr>
              <a:t>Reforma d </a:t>
            </a:r>
            <a:r>
              <a:rPr lang="es-ES" sz="1700" dirty="0" err="1" smtClean="0">
                <a:solidFill>
                  <a:schemeClr val="accent3"/>
                </a:solidFill>
              </a:rPr>
              <a:t>Audet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18" name="Marcador de texto 17">
            <a:extLst>
              <a:ext uri="{FF2B5EF4-FFF2-40B4-BE49-F238E27FC236}">
                <a16:creationId xmlns:a16="http://schemas.microsoft.com/office/drawing/2014/main" xmlns="" id="{4DD7473F-5C97-4494-8F24-D313570F369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195468" y="3640836"/>
            <a:ext cx="2279543" cy="852336"/>
          </a:xfrm>
        </p:spPr>
        <p:txBody>
          <a:bodyPr rtlCol="0"/>
          <a:lstStyle/>
          <a:p>
            <a:r>
              <a:rPr lang="es-EC" dirty="0"/>
              <a:t>Reforma Carmelita de </a:t>
            </a:r>
            <a:r>
              <a:rPr lang="es-EC" dirty="0" err="1"/>
              <a:t>Audet</a:t>
            </a:r>
            <a:r>
              <a:rPr lang="es-EC" dirty="0"/>
              <a:t>. Produce gran deserción de frailes. </a:t>
            </a:r>
            <a:endParaRPr lang="es-ES" dirty="0">
              <a:solidFill>
                <a:schemeClr val="accent3"/>
              </a:solidFill>
            </a:endParaRPr>
          </a:p>
        </p:txBody>
      </p:sp>
      <p:sp>
        <p:nvSpPr>
          <p:cNvPr id="20" name="Marcador de número de diapositiva 19">
            <a:extLst>
              <a:ext uri="{FF2B5EF4-FFF2-40B4-BE49-F238E27FC236}">
                <a16:creationId xmlns:a16="http://schemas.microsoft.com/office/drawing/2014/main" xmlns="" id="{6888DC6A-B73D-407F-A6AD-C17137CBA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4E0FEE-E42D-435A-A441-DBC63D7AFC28}" type="slidenum">
              <a:rPr lang="es-ES" sz="900" smtClean="0"/>
              <a:t>15</a:t>
            </a:fld>
            <a:endParaRPr lang="es-ES" sz="900" dirty="0"/>
          </a:p>
        </p:txBody>
      </p:sp>
      <p:sp>
        <p:nvSpPr>
          <p:cNvPr id="38" name="Marcador de texto 22">
            <a:extLst>
              <a:ext uri="{FF2B5EF4-FFF2-40B4-BE49-F238E27FC236}">
                <a16:creationId xmlns:a16="http://schemas.microsoft.com/office/drawing/2014/main" xmlns="" id="{BE904312-F9B9-4F27-8665-50D0641FBE59}"/>
              </a:ext>
            </a:extLst>
          </p:cNvPr>
          <p:cNvSpPr txBox="1">
            <a:spLocks noGrp="1"/>
          </p:cNvSpPr>
          <p:nvPr>
            <p:ph type="body" sz="quarter" idx="24"/>
          </p:nvPr>
        </p:nvSpPr>
        <p:spPr>
          <a:xfrm>
            <a:off x="884309" y="3678117"/>
            <a:ext cx="1977643" cy="19052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500" b="0" i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C" sz="1400" dirty="0"/>
              <a:t>El Concilio de Constanza depuso a los </a:t>
            </a:r>
            <a:r>
              <a:rPr lang="es-EC" sz="1400" dirty="0" smtClean="0"/>
              <a:t>tres pontífices </a:t>
            </a:r>
            <a:r>
              <a:rPr lang="es-EC" sz="1400" dirty="0"/>
              <a:t>y eligió a Martín V, poniendo fin al Cisma</a:t>
            </a:r>
            <a:endParaRPr lang="es-ES" sz="1400" dirty="0"/>
          </a:p>
        </p:txBody>
      </p:sp>
      <p:sp>
        <p:nvSpPr>
          <p:cNvPr id="30" name="Marcador de texto 4">
            <a:extLst>
              <a:ext uri="{FF2B5EF4-FFF2-40B4-BE49-F238E27FC236}">
                <a16:creationId xmlns:a16="http://schemas.microsoft.com/office/drawing/2014/main" xmlns="" id="{2B969FF3-8FFE-4E02-8E2A-BEDDF86909E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076929" y="2489256"/>
            <a:ext cx="1697037" cy="450850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chemeClr val="tx1"/>
                </a:solidFill>
              </a:rPr>
              <a:t>1452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1" name="Marcador de texto 9">
            <a:extLst>
              <a:ext uri="{FF2B5EF4-FFF2-40B4-BE49-F238E27FC236}">
                <a16:creationId xmlns:a16="http://schemas.microsoft.com/office/drawing/2014/main" xmlns="" id="{CD850A20-E11B-4BD8-8CD9-BF9B430BE6E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079063" y="3176106"/>
            <a:ext cx="2052000" cy="368946"/>
          </a:xfrm>
        </p:spPr>
        <p:txBody>
          <a:bodyPr rtlCol="0"/>
          <a:lstStyle/>
          <a:p>
            <a:pPr rtl="0"/>
            <a:r>
              <a:rPr lang="es-ES" sz="1700" dirty="0" smtClean="0">
                <a:solidFill>
                  <a:schemeClr val="accent3"/>
                </a:solidFill>
              </a:rPr>
              <a:t>Orden Seglar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33" name="Marcador de texto 14">
            <a:extLst>
              <a:ext uri="{FF2B5EF4-FFF2-40B4-BE49-F238E27FC236}">
                <a16:creationId xmlns:a16="http://schemas.microsoft.com/office/drawing/2014/main" xmlns="" id="{EEF11A1D-EB73-4B08-8ADD-1B50D40FC18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061162" y="3640835"/>
            <a:ext cx="1999569" cy="1686441"/>
          </a:xfrm>
        </p:spPr>
        <p:txBody>
          <a:bodyPr rtlCol="0"/>
          <a:lstStyle/>
          <a:p>
            <a:pPr>
              <a:lnSpc>
                <a:spcPct val="100000"/>
              </a:lnSpc>
            </a:pPr>
            <a:r>
              <a:rPr lang="es-EC" sz="1400" dirty="0"/>
              <a:t>Beato Juan </a:t>
            </a:r>
            <a:r>
              <a:rPr lang="es-EC" sz="1400" dirty="0" err="1"/>
              <a:t>Soreth</a:t>
            </a:r>
            <a:r>
              <a:rPr lang="es-EC" sz="1400" dirty="0"/>
              <a:t> </a:t>
            </a:r>
            <a:r>
              <a:rPr lang="es-EC" sz="1400" dirty="0" smtClean="0"/>
              <a:t>obtuvo Bula</a:t>
            </a:r>
            <a:r>
              <a:rPr lang="es-ES" sz="1400" dirty="0" smtClean="0"/>
              <a:t> </a:t>
            </a:r>
            <a:r>
              <a:rPr lang="es-EC" sz="1400" dirty="0" smtClean="0"/>
              <a:t>“Cum </a:t>
            </a:r>
            <a:r>
              <a:rPr lang="es-EC" sz="1400" dirty="0" err="1"/>
              <a:t>nulla</a:t>
            </a:r>
            <a:r>
              <a:rPr lang="es-EC" sz="1400" dirty="0"/>
              <a:t> </a:t>
            </a:r>
            <a:r>
              <a:rPr lang="es-EC" sz="1400" dirty="0" err="1" smtClean="0"/>
              <a:t>fidelium</a:t>
            </a:r>
            <a:r>
              <a:rPr lang="es-EC" sz="1400" dirty="0" smtClean="0"/>
              <a:t> convenio” </a:t>
            </a:r>
            <a:r>
              <a:rPr lang="es-EC" sz="1400" dirty="0"/>
              <a:t>del </a:t>
            </a:r>
            <a:r>
              <a:rPr lang="es-EC" sz="1400" dirty="0" smtClean="0"/>
              <a:t>SS Nicolás V, posibilita </a:t>
            </a:r>
            <a:r>
              <a:rPr lang="es-EC" sz="1400" b="1" dirty="0" smtClean="0"/>
              <a:t>tercera orden carmelita seglar, </a:t>
            </a:r>
            <a:r>
              <a:rPr lang="es-EC" sz="1400" dirty="0" smtClean="0"/>
              <a:t>7-oct 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612" y="5134367"/>
            <a:ext cx="1711062" cy="1431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Título 1">
            <a:extLst>
              <a:ext uri="{FF2B5EF4-FFF2-40B4-BE49-F238E27FC236}">
                <a16:creationId xmlns:a16="http://schemas.microsoft.com/office/drawing/2014/main" xmlns="" id="{186D4E23-F409-4691-84CD-C0C52AD3F0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31590" y="595088"/>
            <a:ext cx="8617176" cy="793932"/>
          </a:xfrm>
        </p:spPr>
        <p:txBody>
          <a:bodyPr rtlCol="0">
            <a:normAutofit/>
          </a:bodyPr>
          <a:lstStyle/>
          <a:p>
            <a:r>
              <a:rPr lang="es-ES" sz="3200" dirty="0" smtClean="0"/>
              <a:t>reformas</a:t>
            </a:r>
            <a:endParaRPr lang="es-ES" sz="3200" dirty="0"/>
          </a:p>
        </p:txBody>
      </p:sp>
      <p:sp>
        <p:nvSpPr>
          <p:cNvPr id="26" name="Marcador de texto 7">
            <a:extLst>
              <a:ext uri="{FF2B5EF4-FFF2-40B4-BE49-F238E27FC236}">
                <a16:creationId xmlns:a16="http://schemas.microsoft.com/office/drawing/2014/main" xmlns="" id="{6D2C7FD2-2A48-41BD-B107-E8DDA37CB1E0}"/>
              </a:ext>
            </a:extLst>
          </p:cNvPr>
          <p:cNvSpPr txBox="1">
            <a:spLocks/>
          </p:cNvSpPr>
          <p:nvPr/>
        </p:nvSpPr>
        <p:spPr>
          <a:xfrm>
            <a:off x="5076498" y="4325965"/>
            <a:ext cx="2096813" cy="53980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sz="2400" dirty="0" smtClean="0">
                <a:solidFill>
                  <a:schemeClr val="tx1"/>
                </a:solidFill>
              </a:rPr>
              <a:t>1472 </a:t>
            </a:r>
            <a:endParaRPr lang="es-ES" sz="2400" dirty="0">
              <a:solidFill>
                <a:schemeClr val="tx1"/>
              </a:solidFill>
            </a:endParaRPr>
          </a:p>
        </p:txBody>
      </p:sp>
      <p:sp>
        <p:nvSpPr>
          <p:cNvPr id="29" name="Marcador de pie de página 24">
            <a:extLst>
              <a:ext uri="{FF2B5EF4-FFF2-40B4-BE49-F238E27FC236}">
                <a16:creationId xmlns:a16="http://schemas.microsoft.com/office/drawing/2014/main" xmlns="" id="{226EDA45-333D-4EB3-B00D-1BBB0A0D9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15200" y="6482022"/>
            <a:ext cx="2743200" cy="252698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rgbClr val="9399A1"/>
                </a:solidFill>
              </a:rPr>
              <a:t> </a:t>
            </a:r>
            <a:r>
              <a:rPr lang="es-ES" dirty="0">
                <a:solidFill>
                  <a:srgbClr val="9399A1"/>
                </a:solidFill>
              </a:rPr>
              <a:t>Fr. Pedro Ortega </a:t>
            </a:r>
            <a:r>
              <a:rPr lang="es-ES" dirty="0" err="1">
                <a:solidFill>
                  <a:srgbClr val="9399A1"/>
                </a:solidFill>
              </a:rPr>
              <a:t>ocd</a:t>
            </a:r>
            <a:r>
              <a:rPr lang="es-ES" dirty="0">
                <a:solidFill>
                  <a:srgbClr val="9399A1"/>
                </a:solidFill>
              </a:rPr>
              <a:t>.  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7986" y="5134367"/>
            <a:ext cx="783929" cy="849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Flecha: a la derecha 36">
            <a:extLst>
              <a:ext uri="{FF2B5EF4-FFF2-40B4-BE49-F238E27FC236}">
                <a16:creationId xmlns:a16="http://schemas.microsoft.com/office/drawing/2014/main" xmlns="" id="{0145324A-6EA2-16F1-93AD-DD3AA78E2414}"/>
              </a:ext>
            </a:extLst>
          </p:cNvPr>
          <p:cNvSpPr/>
          <p:nvPr/>
        </p:nvSpPr>
        <p:spPr>
          <a:xfrm>
            <a:off x="11283400" y="2797783"/>
            <a:ext cx="951326" cy="460612"/>
          </a:xfrm>
          <a:prstGeom prst="rightArrow">
            <a:avLst>
              <a:gd name="adj1" fmla="val 0"/>
              <a:gd name="adj2" fmla="val 8124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6484" y="5080062"/>
            <a:ext cx="1333171" cy="1592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" name="Marcador de texto 3">
            <a:extLst>
              <a:ext uri="{FF2B5EF4-FFF2-40B4-BE49-F238E27FC236}">
                <a16:creationId xmlns:a16="http://schemas.microsoft.com/office/drawing/2014/main" xmlns="" id="{CFA04035-833F-47A3-9B42-8D3A786CD66E}"/>
              </a:ext>
            </a:extLst>
          </p:cNvPr>
          <p:cNvSpPr txBox="1">
            <a:spLocks/>
          </p:cNvSpPr>
          <p:nvPr/>
        </p:nvSpPr>
        <p:spPr>
          <a:xfrm>
            <a:off x="9458889" y="2454387"/>
            <a:ext cx="1697037" cy="4508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 smtClean="0">
                <a:solidFill>
                  <a:schemeClr val="tx1"/>
                </a:solidFill>
              </a:rPr>
              <a:t>1533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5" name="Marcador de texto 8">
            <a:extLst>
              <a:ext uri="{FF2B5EF4-FFF2-40B4-BE49-F238E27FC236}">
                <a16:creationId xmlns:a16="http://schemas.microsoft.com/office/drawing/2014/main" xmlns="" id="{D627327C-3A41-4D1E-A5CE-D0A5F3281206}"/>
              </a:ext>
            </a:extLst>
          </p:cNvPr>
          <p:cNvSpPr txBox="1">
            <a:spLocks/>
          </p:cNvSpPr>
          <p:nvPr/>
        </p:nvSpPr>
        <p:spPr>
          <a:xfrm>
            <a:off x="9461023" y="3141237"/>
            <a:ext cx="2052000" cy="3689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700" dirty="0" smtClean="0"/>
              <a:t>Santa Teresa</a:t>
            </a:r>
            <a:endParaRPr lang="es-ES" sz="1700" dirty="0"/>
          </a:p>
        </p:txBody>
      </p:sp>
      <p:sp>
        <p:nvSpPr>
          <p:cNvPr id="36" name="Marcador de texto 22">
            <a:extLst>
              <a:ext uri="{FF2B5EF4-FFF2-40B4-BE49-F238E27FC236}">
                <a16:creationId xmlns:a16="http://schemas.microsoft.com/office/drawing/2014/main" xmlns="" id="{BE904312-F9B9-4F27-8665-50D0641FBE59}"/>
              </a:ext>
            </a:extLst>
          </p:cNvPr>
          <p:cNvSpPr txBox="1">
            <a:spLocks/>
          </p:cNvSpPr>
          <p:nvPr/>
        </p:nvSpPr>
        <p:spPr>
          <a:xfrm>
            <a:off x="9343330" y="3643248"/>
            <a:ext cx="1977643" cy="19052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500" b="0" i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mtClean="0"/>
              <a:t>Sta. Teresa ingresa al convento de La Encarnación</a:t>
            </a:r>
            <a:endParaRPr lang="es-ES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0370" y="4493161"/>
            <a:ext cx="1600603" cy="2055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495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9" grpId="0" build="p"/>
      <p:bldP spid="6" grpId="0" build="p"/>
      <p:bldP spid="11" grpId="0" build="p"/>
      <p:bldP spid="16" grpId="0" build="p"/>
      <p:bldP spid="12" grpId="0" build="p"/>
      <p:bldP spid="17" grpId="0" build="p"/>
      <p:bldP spid="8" grpId="0" build="p"/>
      <p:bldP spid="13" grpId="0" build="p"/>
      <p:bldP spid="18" grpId="0" build="p"/>
      <p:bldP spid="38" grpId="0" build="p"/>
      <p:bldP spid="30" grpId="0" build="p"/>
      <p:bldP spid="31" grpId="0" build="p"/>
      <p:bldP spid="33" grpId="0" build="p"/>
      <p:bldP spid="26" grpId="0" build="p" animBg="1"/>
      <p:bldP spid="34" grpId="0" build="p"/>
      <p:bldP spid="35" grpId="0" build="p"/>
      <p:bldP spid="36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5">
            <a:extLst>
              <a:ext uri="{FF2B5EF4-FFF2-40B4-BE49-F238E27FC236}">
                <a16:creationId xmlns:a16="http://schemas.microsoft.com/office/drawing/2014/main" xmlns="" id="{1EB50FA0-8BDD-46C8-99F1-A2927A8655F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53990" y="2495550"/>
            <a:ext cx="1818310" cy="482656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chemeClr val="tx1"/>
                </a:solidFill>
              </a:rPr>
              <a:t>1562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xmlns="" id="{7BE427F9-9DA3-442F-9E6F-54A21B401D5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156124" y="3176106"/>
            <a:ext cx="2052000" cy="368946"/>
          </a:xfrm>
        </p:spPr>
        <p:txBody>
          <a:bodyPr rtlCol="0"/>
          <a:lstStyle/>
          <a:p>
            <a:pPr rtl="0"/>
            <a:r>
              <a:rPr lang="es-ES" sz="1700" dirty="0" smtClean="0">
                <a:solidFill>
                  <a:schemeClr val="accent3"/>
                </a:solidFill>
              </a:rPr>
              <a:t>Fundación S. Teresa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16" name="Marcador de texto 15">
            <a:extLst>
              <a:ext uri="{FF2B5EF4-FFF2-40B4-BE49-F238E27FC236}">
                <a16:creationId xmlns:a16="http://schemas.microsoft.com/office/drawing/2014/main" xmlns="" id="{16E9DC07-6080-4AF6-8CFB-03465BE57D4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153990" y="3640834"/>
            <a:ext cx="1818310" cy="1942523"/>
          </a:xfrm>
        </p:spPr>
        <p:txBody>
          <a:bodyPr rtlCol="0"/>
          <a:lstStyle/>
          <a:p>
            <a:r>
              <a:rPr lang="es-EC" dirty="0" smtClean="0"/>
              <a:t>24-ago funda </a:t>
            </a:r>
            <a:r>
              <a:rPr lang="es-EC" dirty="0"/>
              <a:t>el </a:t>
            </a:r>
            <a:r>
              <a:rPr lang="es-EC" dirty="0" smtClean="0"/>
              <a:t>1er convento </a:t>
            </a:r>
            <a:r>
              <a:rPr lang="es-EC" dirty="0"/>
              <a:t>de </a:t>
            </a:r>
            <a:r>
              <a:rPr lang="es-EC" dirty="0" smtClean="0"/>
              <a:t>monjas Carmelitas </a:t>
            </a:r>
            <a:r>
              <a:rPr lang="es-EC" dirty="0"/>
              <a:t>Descalzas de San José de </a:t>
            </a:r>
            <a:r>
              <a:rPr lang="es-EC" dirty="0" smtClean="0"/>
              <a:t>Ávila. </a:t>
            </a:r>
            <a:r>
              <a:rPr lang="es-EC" dirty="0"/>
              <a:t>Implica un retorno a la regla </a:t>
            </a:r>
            <a:r>
              <a:rPr lang="es-EC" dirty="0" smtClean="0"/>
              <a:t>de </a:t>
            </a:r>
            <a:r>
              <a:rPr lang="es-EC" dirty="0"/>
              <a:t>San Alberto</a:t>
            </a: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xmlns="" id="{53D9E183-E0BA-4EFB-909C-B21CDB32981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rtlCol="0"/>
          <a:lstStyle/>
          <a:p>
            <a:r>
              <a:rPr lang="es-ES" dirty="0" smtClean="0">
                <a:solidFill>
                  <a:schemeClr val="tx1"/>
                </a:solidFill>
              </a:rPr>
              <a:t>1568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xmlns="" id="{245462CD-F97C-4BB7-AF35-E94CC365952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233185" y="3176106"/>
            <a:ext cx="2052000" cy="368946"/>
          </a:xfrm>
        </p:spPr>
        <p:txBody>
          <a:bodyPr rtlCol="0"/>
          <a:lstStyle/>
          <a:p>
            <a:pPr rtl="0"/>
            <a:r>
              <a:rPr lang="es-ES" sz="1700" dirty="0" smtClean="0">
                <a:solidFill>
                  <a:schemeClr val="accent3"/>
                </a:solidFill>
              </a:rPr>
              <a:t>Fundación S. Juan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17" name="Marcador de texto 16">
            <a:extLst>
              <a:ext uri="{FF2B5EF4-FFF2-40B4-BE49-F238E27FC236}">
                <a16:creationId xmlns:a16="http://schemas.microsoft.com/office/drawing/2014/main" xmlns="" id="{DF398F53-954F-4FC0-88A5-32A456A33D3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231051" y="3640835"/>
            <a:ext cx="1834121" cy="1942523"/>
          </a:xfrm>
        </p:spPr>
        <p:txBody>
          <a:bodyPr rtlCol="0"/>
          <a:lstStyle/>
          <a:p>
            <a:r>
              <a:rPr lang="es-EC" dirty="0"/>
              <a:t>28-nov. </a:t>
            </a:r>
            <a:r>
              <a:rPr lang="es-EC" dirty="0" err="1" smtClean="0"/>
              <a:t>Duruelo</a:t>
            </a:r>
            <a:r>
              <a:rPr lang="es-EC" dirty="0"/>
              <a:t>, Ávila, </a:t>
            </a:r>
            <a:r>
              <a:rPr lang="es-EC" dirty="0" smtClean="0"/>
              <a:t>Sn. </a:t>
            </a:r>
            <a:r>
              <a:rPr lang="es-EC" dirty="0"/>
              <a:t>Juan </a:t>
            </a:r>
            <a:r>
              <a:rPr lang="es-EC" dirty="0" smtClean="0"/>
              <a:t>+ </a:t>
            </a:r>
            <a:r>
              <a:rPr lang="es-EC" dirty="0"/>
              <a:t>funda el </a:t>
            </a:r>
            <a:r>
              <a:rPr lang="es-EC" dirty="0" smtClean="0"/>
              <a:t>1er convento Carmelita Descalzo, con una </a:t>
            </a:r>
            <a:r>
              <a:rPr lang="es-EC" dirty="0"/>
              <a:t>vida monacal de </a:t>
            </a:r>
            <a:r>
              <a:rPr lang="es-EC" dirty="0" smtClean="0"/>
              <a:t>rigor </a:t>
            </a:r>
            <a:r>
              <a:rPr lang="es-EC" dirty="0"/>
              <a:t>y pureza</a:t>
            </a:r>
            <a:endParaRPr lang="es-ES" dirty="0">
              <a:solidFill>
                <a:schemeClr val="accent3"/>
              </a:solidFill>
            </a:endParaRP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xmlns="" id="{6D2C7FD2-2A48-41BD-B107-E8DDA37CB1E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308112" y="2495550"/>
            <a:ext cx="2179038" cy="539806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chemeClr val="tx1"/>
                </a:solidFill>
              </a:rPr>
              <a:t>1580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xmlns="" id="{81F78730-06AC-4CBB-B56A-013A42F5F6E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310246" y="3159773"/>
            <a:ext cx="2157854" cy="385279"/>
          </a:xfrm>
        </p:spPr>
        <p:txBody>
          <a:bodyPr rtlCol="0"/>
          <a:lstStyle/>
          <a:p>
            <a:r>
              <a:rPr lang="es-EC" sz="1700" dirty="0" smtClean="0"/>
              <a:t>Autonomía 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18" name="Marcador de texto 17">
            <a:extLst>
              <a:ext uri="{FF2B5EF4-FFF2-40B4-BE49-F238E27FC236}">
                <a16:creationId xmlns:a16="http://schemas.microsoft.com/office/drawing/2014/main" xmlns="" id="{4DD7473F-5C97-4494-8F24-D313570F369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308112" y="3640836"/>
            <a:ext cx="2538145" cy="1942522"/>
          </a:xfrm>
        </p:spPr>
        <p:txBody>
          <a:bodyPr rtlCol="0"/>
          <a:lstStyle/>
          <a:p>
            <a:pPr>
              <a:lnSpc>
                <a:spcPct val="100000"/>
              </a:lnSpc>
            </a:pPr>
            <a:r>
              <a:rPr lang="es-EC" dirty="0" smtClean="0"/>
              <a:t>Carmelitas descalzos obtuvieron </a:t>
            </a:r>
            <a:r>
              <a:rPr lang="es-EC" dirty="0"/>
              <a:t>del Papa Gregorio XIII la facultad </a:t>
            </a:r>
            <a:r>
              <a:rPr lang="es-EC" dirty="0" smtClean="0"/>
              <a:t>de facultad </a:t>
            </a:r>
            <a:r>
              <a:rPr lang="es-EC" dirty="0"/>
              <a:t>de erigirse en provincia autónoma dentro de la Orden del Carmelo</a:t>
            </a:r>
          </a:p>
        </p:txBody>
      </p:sp>
      <p:sp>
        <p:nvSpPr>
          <p:cNvPr id="20" name="Marcador de número de diapositiva 19">
            <a:extLst>
              <a:ext uri="{FF2B5EF4-FFF2-40B4-BE49-F238E27FC236}">
                <a16:creationId xmlns:a16="http://schemas.microsoft.com/office/drawing/2014/main" xmlns="" id="{6888DC6A-B73D-407F-A6AD-C17137CBA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4E0FEE-E42D-435A-A441-DBC63D7AFC28}" type="slidenum">
              <a:rPr lang="es-ES" sz="900" smtClean="0"/>
              <a:t>16</a:t>
            </a:fld>
            <a:endParaRPr lang="es-ES" sz="900" dirty="0"/>
          </a:p>
        </p:txBody>
      </p:sp>
      <p:sp>
        <p:nvSpPr>
          <p:cNvPr id="30" name="Marcador de texto 4">
            <a:extLst>
              <a:ext uri="{FF2B5EF4-FFF2-40B4-BE49-F238E27FC236}">
                <a16:creationId xmlns:a16="http://schemas.microsoft.com/office/drawing/2014/main" xmlns="" id="{2B969FF3-8FFE-4E02-8E2A-BEDDF86909E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4227" y="2489256"/>
            <a:ext cx="1697037" cy="450850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chemeClr val="tx1"/>
                </a:solidFill>
              </a:rPr>
              <a:t>1557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1" name="Marcador de texto 9">
            <a:extLst>
              <a:ext uri="{FF2B5EF4-FFF2-40B4-BE49-F238E27FC236}">
                <a16:creationId xmlns:a16="http://schemas.microsoft.com/office/drawing/2014/main" xmlns="" id="{CD850A20-E11B-4BD8-8CD9-BF9B430BE6E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079063" y="3176106"/>
            <a:ext cx="2052000" cy="368946"/>
          </a:xfrm>
        </p:spPr>
        <p:txBody>
          <a:bodyPr rtlCol="0"/>
          <a:lstStyle/>
          <a:p>
            <a:pPr rtl="0"/>
            <a:r>
              <a:rPr lang="es-ES" sz="1700" dirty="0" smtClean="0">
                <a:solidFill>
                  <a:schemeClr val="accent3"/>
                </a:solidFill>
              </a:rPr>
              <a:t>Deserción 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33" name="Marcador de texto 14">
            <a:extLst>
              <a:ext uri="{FF2B5EF4-FFF2-40B4-BE49-F238E27FC236}">
                <a16:creationId xmlns:a16="http://schemas.microsoft.com/office/drawing/2014/main" xmlns="" id="{EEF11A1D-EB73-4B08-8ADD-1B50D40FC18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076929" y="3640835"/>
            <a:ext cx="1904974" cy="1959865"/>
          </a:xfrm>
        </p:spPr>
        <p:txBody>
          <a:bodyPr rtlCol="0"/>
          <a:lstStyle/>
          <a:p>
            <a:pPr>
              <a:lnSpc>
                <a:spcPct val="100000"/>
              </a:lnSpc>
            </a:pPr>
            <a:r>
              <a:rPr lang="es-EC" dirty="0"/>
              <a:t>La reforma de </a:t>
            </a:r>
            <a:r>
              <a:rPr lang="es-EC" dirty="0" err="1"/>
              <a:t>Audet</a:t>
            </a:r>
            <a:r>
              <a:rPr lang="es-EC" dirty="0"/>
              <a:t> estaba extendida a todos los conventos. </a:t>
            </a:r>
            <a:r>
              <a:rPr lang="es-EC" dirty="0" smtClean="0"/>
              <a:t>Sta. </a:t>
            </a:r>
            <a:r>
              <a:rPr lang="es-EC" dirty="0"/>
              <a:t>Teresa "… y viendo ya tan pocos frailes que me parecía se iban a acabar" (F2,5)</a:t>
            </a:r>
            <a:endParaRPr lang="es-ES" dirty="0">
              <a:solidFill>
                <a:schemeClr val="accent3"/>
              </a:solidFill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8524" y="235910"/>
            <a:ext cx="2684385" cy="2077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Marcador de pie de página 24">
            <a:extLst>
              <a:ext uri="{FF2B5EF4-FFF2-40B4-BE49-F238E27FC236}">
                <a16:creationId xmlns:a16="http://schemas.microsoft.com/office/drawing/2014/main" xmlns="" id="{226EDA45-333D-4EB3-B00D-1BBB0A0D9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15200" y="6482022"/>
            <a:ext cx="2743200" cy="252698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rgbClr val="9399A1"/>
                </a:solidFill>
              </a:rPr>
              <a:t> </a:t>
            </a:r>
            <a:r>
              <a:rPr lang="es-ES" dirty="0">
                <a:solidFill>
                  <a:srgbClr val="9399A1"/>
                </a:solidFill>
              </a:rPr>
              <a:t>Fr. Pedro Ortega </a:t>
            </a:r>
            <a:r>
              <a:rPr lang="es-ES" dirty="0" err="1">
                <a:solidFill>
                  <a:srgbClr val="9399A1"/>
                </a:solidFill>
              </a:rPr>
              <a:t>ocd</a:t>
            </a:r>
            <a:r>
              <a:rPr lang="es-ES" dirty="0">
                <a:solidFill>
                  <a:srgbClr val="9399A1"/>
                </a:solidFill>
              </a:rPr>
              <a:t>.  </a:t>
            </a:r>
          </a:p>
        </p:txBody>
      </p:sp>
      <p:sp>
        <p:nvSpPr>
          <p:cNvPr id="27" name="Flecha: a la derecha 36">
            <a:extLst>
              <a:ext uri="{FF2B5EF4-FFF2-40B4-BE49-F238E27FC236}">
                <a16:creationId xmlns:a16="http://schemas.microsoft.com/office/drawing/2014/main" xmlns="" id="{0145324A-6EA2-16F1-93AD-DD3AA78E2414}"/>
              </a:ext>
            </a:extLst>
          </p:cNvPr>
          <p:cNvSpPr/>
          <p:nvPr/>
        </p:nvSpPr>
        <p:spPr>
          <a:xfrm>
            <a:off x="11283400" y="2797783"/>
            <a:ext cx="951326" cy="460612"/>
          </a:xfrm>
          <a:prstGeom prst="rightArrow">
            <a:avLst>
              <a:gd name="adj1" fmla="val 0"/>
              <a:gd name="adj2" fmla="val 8124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3" name="AutoShape 4" descr="La fundación del Convento de San José – Más que muralla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7735" y="5455252"/>
            <a:ext cx="1715487" cy="1284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9084" y="5277268"/>
            <a:ext cx="1528433" cy="1462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9 Imagen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46"/>
          <a:stretch/>
        </p:blipFill>
        <p:spPr>
          <a:xfrm flipH="1">
            <a:off x="930164" y="251676"/>
            <a:ext cx="3247698" cy="1940976"/>
          </a:xfrm>
          <a:prstGeom prst="rect">
            <a:avLst/>
          </a:prstGeom>
        </p:spPr>
      </p:pic>
      <p:sp>
        <p:nvSpPr>
          <p:cNvPr id="34" name="Marcador de texto 6">
            <a:extLst>
              <a:ext uri="{FF2B5EF4-FFF2-40B4-BE49-F238E27FC236}">
                <a16:creationId xmlns:a16="http://schemas.microsoft.com/office/drawing/2014/main" xmlns="" id="{53D9E183-E0BA-4EFB-909C-B21CDB32981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53626" y="2491986"/>
            <a:ext cx="2533685" cy="450850"/>
          </a:xfrm>
        </p:spPr>
        <p:txBody>
          <a:bodyPr rtlCol="0"/>
          <a:lstStyle/>
          <a:p>
            <a:r>
              <a:rPr lang="es-ES" dirty="0" smtClean="0">
                <a:solidFill>
                  <a:schemeClr val="tx1"/>
                </a:solidFill>
              </a:rPr>
              <a:t>1545 - 63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5" name="Marcador de texto 12">
            <a:extLst>
              <a:ext uri="{FF2B5EF4-FFF2-40B4-BE49-F238E27FC236}">
                <a16:creationId xmlns:a16="http://schemas.microsoft.com/office/drawing/2014/main" xmlns="" id="{81F78730-06AC-4CBB-B56A-013A42F5F6EC}"/>
              </a:ext>
            </a:extLst>
          </p:cNvPr>
          <p:cNvSpPr txBox="1">
            <a:spLocks/>
          </p:cNvSpPr>
          <p:nvPr/>
        </p:nvSpPr>
        <p:spPr>
          <a:xfrm>
            <a:off x="987373" y="3159564"/>
            <a:ext cx="2157854" cy="3852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700" dirty="0" smtClean="0"/>
              <a:t>Concilio Trento</a:t>
            </a:r>
            <a:endParaRPr lang="es-ES" sz="1700" dirty="0"/>
          </a:p>
        </p:txBody>
      </p:sp>
      <p:sp>
        <p:nvSpPr>
          <p:cNvPr id="36" name="35 Rectángulo"/>
          <p:cNvSpPr/>
          <p:nvPr/>
        </p:nvSpPr>
        <p:spPr>
          <a:xfrm>
            <a:off x="930164" y="3576375"/>
            <a:ext cx="2215063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1500" i="1" dirty="0" smtClean="0">
                <a:solidFill>
                  <a:schemeClr val="accent3"/>
                </a:solidFill>
              </a:rPr>
              <a:t>Determina: Fe trinitaria; Papa jefe de iglesia. Misa sacrificial. Revelación en biblia y tradición. 7 sacramentos</a:t>
            </a:r>
            <a:endParaRPr lang="es-EC" sz="1500" i="1" dirty="0">
              <a:solidFill>
                <a:schemeClr val="accent3"/>
              </a:solidFill>
            </a:endParaRPr>
          </a:p>
        </p:txBody>
      </p: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916" y="5060731"/>
            <a:ext cx="1840758" cy="1459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0601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11" grpId="0" build="p"/>
      <p:bldP spid="16" grpId="0" build="p"/>
      <p:bldP spid="7" grpId="0" build="p"/>
      <p:bldP spid="12" grpId="0" build="p"/>
      <p:bldP spid="17" grpId="0" build="p"/>
      <p:bldP spid="8" grpId="0" build="p"/>
      <p:bldP spid="13" grpId="0" build="p"/>
      <p:bldP spid="18" grpId="0" build="p"/>
      <p:bldP spid="30" grpId="0" build="p"/>
      <p:bldP spid="31" grpId="0" build="p"/>
      <p:bldP spid="33" grpId="0" build="p"/>
      <p:bldP spid="34" grpId="0" build="p"/>
      <p:bldP spid="35" grpId="0" build="p"/>
      <p:bldP spid="3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Rectángulo"/>
          <p:cNvSpPr/>
          <p:nvPr/>
        </p:nvSpPr>
        <p:spPr>
          <a:xfrm>
            <a:off x="0" y="-17897"/>
            <a:ext cx="6027860" cy="6875897"/>
          </a:xfrm>
          <a:prstGeom prst="rect">
            <a:avLst/>
          </a:prstGeom>
          <a:solidFill>
            <a:srgbClr val="EFE8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3" name="Título 1">
            <a:extLst>
              <a:ext uri="{FF2B5EF4-FFF2-40B4-BE49-F238E27FC236}">
                <a16:creationId xmlns:a16="http://schemas.microsoft.com/office/drawing/2014/main" xmlns="" id="{186D4E23-F409-4691-84CD-C0C52AD3F0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6764" y="957693"/>
            <a:ext cx="3763802" cy="4103037"/>
          </a:xfrm>
        </p:spPr>
        <p:txBody>
          <a:bodyPr rtlCol="0">
            <a:normAutofit/>
          </a:bodyPr>
          <a:lstStyle/>
          <a:p>
            <a:r>
              <a:rPr lang="es-ES" sz="2800" dirty="0" smtClean="0"/>
              <a:t>Fundaciones Monasterios</a:t>
            </a:r>
            <a:br>
              <a:rPr lang="es-ES" sz="2800" dirty="0" smtClean="0"/>
            </a:br>
            <a:r>
              <a:rPr lang="es-ES" sz="2800" dirty="0" err="1" smtClean="0"/>
              <a:t>Mdres</a:t>
            </a:r>
            <a:r>
              <a:rPr lang="es-ES" sz="2800" dirty="0" smtClean="0"/>
              <a:t> Carmelitas Descalzas</a:t>
            </a:r>
            <a:br>
              <a:rPr lang="es-ES" sz="2800" dirty="0" smtClean="0"/>
            </a:br>
            <a:r>
              <a:rPr lang="es-ES" sz="2800" dirty="0"/>
              <a:t/>
            </a:r>
            <a:br>
              <a:rPr lang="es-ES" sz="2800" dirty="0"/>
            </a:br>
            <a:r>
              <a:rPr lang="es-ES" sz="2800" dirty="0" smtClean="0"/>
              <a:t>Sta. Teresa de Jesús</a:t>
            </a:r>
            <a:br>
              <a:rPr lang="es-ES" sz="2800" dirty="0" smtClean="0"/>
            </a:br>
            <a:r>
              <a:rPr lang="es-ES" sz="2800" dirty="0" smtClean="0"/>
              <a:t/>
            </a:r>
            <a:br>
              <a:rPr lang="es-ES" sz="2800" dirty="0" smtClean="0"/>
            </a:br>
            <a:r>
              <a:rPr lang="es-ES" sz="2400" dirty="0" smtClean="0"/>
              <a:t>1562- 1582</a:t>
            </a:r>
            <a:endParaRPr lang="es-ES" sz="2800" dirty="0"/>
          </a:p>
        </p:txBody>
      </p:sp>
      <p:pic>
        <p:nvPicPr>
          <p:cNvPr id="11266" name="Picture 2" descr="Fundaciones de Santa Teresa de Jesú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529" b="10303"/>
          <a:stretch/>
        </p:blipFill>
        <p:spPr bwMode="auto">
          <a:xfrm>
            <a:off x="4514379" y="-17897"/>
            <a:ext cx="910702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3114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5">
            <a:extLst>
              <a:ext uri="{FF2B5EF4-FFF2-40B4-BE49-F238E27FC236}">
                <a16:creationId xmlns:a16="http://schemas.microsoft.com/office/drawing/2014/main" xmlns="" id="{1EB50FA0-8BDD-46C8-99F1-A2927A8655F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53990" y="2495550"/>
            <a:ext cx="1818310" cy="482656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chemeClr val="tx1"/>
                </a:solidFill>
              </a:rPr>
              <a:t>1571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xmlns="" id="{7BE427F9-9DA3-442F-9E6F-54A21B401D5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156124" y="3176106"/>
            <a:ext cx="2052000" cy="368946"/>
          </a:xfrm>
        </p:spPr>
        <p:txBody>
          <a:bodyPr rtlCol="0"/>
          <a:lstStyle/>
          <a:p>
            <a:pPr rtl="0"/>
            <a:r>
              <a:rPr lang="es-ES" sz="1700" dirty="0" err="1" smtClean="0">
                <a:solidFill>
                  <a:schemeClr val="accent3"/>
                </a:solidFill>
              </a:rPr>
              <a:t>Atomira</a:t>
            </a:r>
            <a:r>
              <a:rPr lang="es-ES" sz="1700" dirty="0" smtClean="0">
                <a:solidFill>
                  <a:schemeClr val="accent3"/>
                </a:solidFill>
              </a:rPr>
              <a:t> </a:t>
            </a:r>
            <a:r>
              <a:rPr lang="es-ES" sz="1400" dirty="0" smtClean="0">
                <a:solidFill>
                  <a:schemeClr val="accent3"/>
                </a:solidFill>
              </a:rPr>
              <a:t>(Cuenca)</a:t>
            </a:r>
            <a:endParaRPr lang="es-ES" sz="1400" dirty="0">
              <a:solidFill>
                <a:schemeClr val="accent3"/>
              </a:solidFill>
            </a:endParaRPr>
          </a:p>
        </p:txBody>
      </p:sp>
      <p:sp>
        <p:nvSpPr>
          <p:cNvPr id="16" name="Marcador de texto 15">
            <a:extLst>
              <a:ext uri="{FF2B5EF4-FFF2-40B4-BE49-F238E27FC236}">
                <a16:creationId xmlns:a16="http://schemas.microsoft.com/office/drawing/2014/main" xmlns="" id="{16E9DC07-6080-4AF6-8CFB-03465BE57D4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153990" y="3640835"/>
            <a:ext cx="1818310" cy="1125130"/>
          </a:xfrm>
        </p:spPr>
        <p:txBody>
          <a:bodyPr rtlCol="0"/>
          <a:lstStyle/>
          <a:p>
            <a:r>
              <a:rPr lang="es-EC" dirty="0" smtClean="0"/>
              <a:t>24-nov-1571</a:t>
            </a:r>
          </a:p>
          <a:p>
            <a:pPr>
              <a:lnSpc>
                <a:spcPct val="100000"/>
              </a:lnSpc>
            </a:pPr>
            <a:r>
              <a:rPr lang="es-EC" dirty="0"/>
              <a:t>Fundado por P. Baltasar de </a:t>
            </a:r>
            <a:r>
              <a:rPr lang="es-EC" dirty="0" smtClean="0"/>
              <a:t>Jesús</a:t>
            </a:r>
            <a:endParaRPr lang="es-EC" dirty="0"/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xmlns="" id="{53D9E183-E0BA-4EFB-909C-B21CDB32981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rtlCol="0"/>
          <a:lstStyle/>
          <a:p>
            <a:r>
              <a:rPr lang="es-ES" dirty="0" smtClean="0">
                <a:solidFill>
                  <a:schemeClr val="tx1"/>
                </a:solidFill>
              </a:rPr>
              <a:t>1572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xmlns="" id="{245462CD-F97C-4BB7-AF35-E94CC365952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233185" y="3176106"/>
            <a:ext cx="2052000" cy="368946"/>
          </a:xfrm>
        </p:spPr>
        <p:txBody>
          <a:bodyPr rtlCol="0"/>
          <a:lstStyle/>
          <a:p>
            <a:pPr rtl="0"/>
            <a:r>
              <a:rPr lang="es-ES" sz="1700" dirty="0" smtClean="0">
                <a:solidFill>
                  <a:schemeClr val="accent3"/>
                </a:solidFill>
              </a:rPr>
              <a:t>La Roda </a:t>
            </a:r>
            <a:r>
              <a:rPr lang="es-ES" sz="1400" dirty="0" smtClean="0">
                <a:solidFill>
                  <a:schemeClr val="accent3"/>
                </a:solidFill>
              </a:rPr>
              <a:t>(Albacete)</a:t>
            </a:r>
            <a:endParaRPr lang="es-ES" sz="1400" dirty="0">
              <a:solidFill>
                <a:schemeClr val="accent3"/>
              </a:solidFill>
            </a:endParaRPr>
          </a:p>
        </p:txBody>
      </p:sp>
      <p:sp>
        <p:nvSpPr>
          <p:cNvPr id="17" name="Marcador de texto 16">
            <a:extLst>
              <a:ext uri="{FF2B5EF4-FFF2-40B4-BE49-F238E27FC236}">
                <a16:creationId xmlns:a16="http://schemas.microsoft.com/office/drawing/2014/main" xmlns="" id="{DF398F53-954F-4FC0-88A5-32A456A33D3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231051" y="3754582"/>
            <a:ext cx="1834121" cy="1828776"/>
          </a:xfrm>
        </p:spPr>
        <p:txBody>
          <a:bodyPr rtlCol="0"/>
          <a:lstStyle/>
          <a:p>
            <a:r>
              <a:rPr lang="es-EC" dirty="0" smtClean="0"/>
              <a:t>Abril-1572 </a:t>
            </a:r>
          </a:p>
          <a:p>
            <a:r>
              <a:rPr lang="es-EC" dirty="0" smtClean="0">
                <a:solidFill>
                  <a:schemeClr val="accent3"/>
                </a:solidFill>
              </a:rPr>
              <a:t>Fundado por Fr. Ambrosio Marianao</a:t>
            </a:r>
            <a:endParaRPr lang="es-ES" dirty="0">
              <a:solidFill>
                <a:schemeClr val="accent3"/>
              </a:solidFill>
            </a:endParaRPr>
          </a:p>
        </p:txBody>
      </p:sp>
      <p:sp>
        <p:nvSpPr>
          <p:cNvPr id="20" name="Marcador de número de diapositiva 19">
            <a:extLst>
              <a:ext uri="{FF2B5EF4-FFF2-40B4-BE49-F238E27FC236}">
                <a16:creationId xmlns:a16="http://schemas.microsoft.com/office/drawing/2014/main" xmlns="" id="{6888DC6A-B73D-407F-A6AD-C17137CBA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4E0FEE-E42D-435A-A441-DBC63D7AFC28}" type="slidenum">
              <a:rPr lang="es-ES" sz="900" smtClean="0"/>
              <a:t>18</a:t>
            </a:fld>
            <a:endParaRPr lang="es-ES" sz="900" dirty="0"/>
          </a:p>
        </p:txBody>
      </p:sp>
      <p:sp>
        <p:nvSpPr>
          <p:cNvPr id="30" name="Marcador de texto 4">
            <a:extLst>
              <a:ext uri="{FF2B5EF4-FFF2-40B4-BE49-F238E27FC236}">
                <a16:creationId xmlns:a16="http://schemas.microsoft.com/office/drawing/2014/main" xmlns="" id="{2B969FF3-8FFE-4E02-8E2A-BEDDF86909E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4227" y="2489256"/>
            <a:ext cx="1697037" cy="450850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chemeClr val="tx1"/>
                </a:solidFill>
              </a:rPr>
              <a:t>1570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1" name="Marcador de texto 9">
            <a:extLst>
              <a:ext uri="{FF2B5EF4-FFF2-40B4-BE49-F238E27FC236}">
                <a16:creationId xmlns:a16="http://schemas.microsoft.com/office/drawing/2014/main" xmlns="" id="{CD850A20-E11B-4BD8-8CD9-BF9B430BE6E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079063" y="3176106"/>
            <a:ext cx="2052000" cy="368946"/>
          </a:xfrm>
        </p:spPr>
        <p:txBody>
          <a:bodyPr rtlCol="0"/>
          <a:lstStyle/>
          <a:p>
            <a:pPr rtl="0"/>
            <a:r>
              <a:rPr lang="es-ES" sz="1700" dirty="0" smtClean="0">
                <a:solidFill>
                  <a:schemeClr val="accent3"/>
                </a:solidFill>
              </a:rPr>
              <a:t>Alcalá de Henares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33" name="Marcador de texto 14">
            <a:extLst>
              <a:ext uri="{FF2B5EF4-FFF2-40B4-BE49-F238E27FC236}">
                <a16:creationId xmlns:a16="http://schemas.microsoft.com/office/drawing/2014/main" xmlns="" id="{EEF11A1D-EB73-4B08-8ADD-1B50D40FC18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076929" y="3768434"/>
            <a:ext cx="1904974" cy="1762991"/>
          </a:xfrm>
        </p:spPr>
        <p:txBody>
          <a:bodyPr rtlCol="0"/>
          <a:lstStyle/>
          <a:p>
            <a:pPr>
              <a:lnSpc>
                <a:spcPct val="100000"/>
              </a:lnSpc>
            </a:pPr>
            <a:r>
              <a:rPr lang="es-EC" dirty="0" smtClean="0"/>
              <a:t>1-nov-1570</a:t>
            </a:r>
          </a:p>
          <a:p>
            <a:pPr>
              <a:lnSpc>
                <a:spcPct val="100000"/>
              </a:lnSpc>
            </a:pPr>
            <a:r>
              <a:rPr lang="es-EC" dirty="0" smtClean="0"/>
              <a:t>Fundado por P. Baltasar de Jesús, </a:t>
            </a:r>
          </a:p>
          <a:p>
            <a:pPr>
              <a:lnSpc>
                <a:spcPct val="100000"/>
              </a:lnSpc>
            </a:pPr>
            <a:r>
              <a:rPr lang="es-EC" dirty="0" smtClean="0">
                <a:solidFill>
                  <a:schemeClr val="accent3"/>
                </a:solidFill>
              </a:rPr>
              <a:t>Primer rector Juan de la Cruz</a:t>
            </a:r>
            <a:endParaRPr lang="es-ES" dirty="0">
              <a:solidFill>
                <a:schemeClr val="accent3"/>
              </a:solidFill>
            </a:endParaRPr>
          </a:p>
        </p:txBody>
      </p:sp>
      <p:sp>
        <p:nvSpPr>
          <p:cNvPr id="26" name="Marcador de pie de página 24">
            <a:extLst>
              <a:ext uri="{FF2B5EF4-FFF2-40B4-BE49-F238E27FC236}">
                <a16:creationId xmlns:a16="http://schemas.microsoft.com/office/drawing/2014/main" xmlns="" id="{226EDA45-333D-4EB3-B00D-1BBB0A0D9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15200" y="6482022"/>
            <a:ext cx="2743200" cy="252698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rgbClr val="9399A1"/>
                </a:solidFill>
              </a:rPr>
              <a:t> </a:t>
            </a:r>
            <a:r>
              <a:rPr lang="es-ES" dirty="0">
                <a:solidFill>
                  <a:srgbClr val="9399A1"/>
                </a:solidFill>
              </a:rPr>
              <a:t>Fr. Pedro Ortega </a:t>
            </a:r>
            <a:r>
              <a:rPr lang="es-ES" dirty="0" err="1">
                <a:solidFill>
                  <a:srgbClr val="9399A1"/>
                </a:solidFill>
              </a:rPr>
              <a:t>ocd</a:t>
            </a:r>
            <a:r>
              <a:rPr lang="es-ES" dirty="0">
                <a:solidFill>
                  <a:srgbClr val="9399A1"/>
                </a:solidFill>
              </a:rPr>
              <a:t>.  </a:t>
            </a:r>
          </a:p>
        </p:txBody>
      </p:sp>
      <p:sp>
        <p:nvSpPr>
          <p:cNvPr id="27" name="Flecha: a la derecha 36">
            <a:extLst>
              <a:ext uri="{FF2B5EF4-FFF2-40B4-BE49-F238E27FC236}">
                <a16:creationId xmlns:a16="http://schemas.microsoft.com/office/drawing/2014/main" xmlns="" id="{0145324A-6EA2-16F1-93AD-DD3AA78E2414}"/>
              </a:ext>
            </a:extLst>
          </p:cNvPr>
          <p:cNvSpPr/>
          <p:nvPr/>
        </p:nvSpPr>
        <p:spPr>
          <a:xfrm>
            <a:off x="11283400" y="2797783"/>
            <a:ext cx="951326" cy="460612"/>
          </a:xfrm>
          <a:prstGeom prst="rightArrow">
            <a:avLst>
              <a:gd name="adj1" fmla="val 0"/>
              <a:gd name="adj2" fmla="val 8124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3" name="AutoShape 4" descr="La fundación del Convento de San José – Más que muralla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4" name="Marcador de texto 6">
            <a:extLst>
              <a:ext uri="{FF2B5EF4-FFF2-40B4-BE49-F238E27FC236}">
                <a16:creationId xmlns:a16="http://schemas.microsoft.com/office/drawing/2014/main" xmlns="" id="{53D9E183-E0BA-4EFB-909C-B21CDB32981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09047" y="2491986"/>
            <a:ext cx="1931138" cy="450850"/>
          </a:xfrm>
        </p:spPr>
        <p:txBody>
          <a:bodyPr rtlCol="0"/>
          <a:lstStyle/>
          <a:p>
            <a:r>
              <a:rPr lang="es-ES" dirty="0" smtClean="0">
                <a:solidFill>
                  <a:schemeClr val="tx1"/>
                </a:solidFill>
              </a:rPr>
              <a:t>1569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5" name="Marcador de texto 12">
            <a:extLst>
              <a:ext uri="{FF2B5EF4-FFF2-40B4-BE49-F238E27FC236}">
                <a16:creationId xmlns:a16="http://schemas.microsoft.com/office/drawing/2014/main" xmlns="" id="{81F78730-06AC-4CBB-B56A-013A42F5F6EC}"/>
              </a:ext>
            </a:extLst>
          </p:cNvPr>
          <p:cNvSpPr txBox="1">
            <a:spLocks/>
          </p:cNvSpPr>
          <p:nvPr/>
        </p:nvSpPr>
        <p:spPr>
          <a:xfrm>
            <a:off x="987373" y="3159564"/>
            <a:ext cx="2157854" cy="3852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700" dirty="0" smtClean="0"/>
              <a:t>Pastrana</a:t>
            </a:r>
            <a:endParaRPr lang="es-ES" sz="1700" dirty="0"/>
          </a:p>
        </p:txBody>
      </p:sp>
      <p:sp>
        <p:nvSpPr>
          <p:cNvPr id="36" name="35 Rectángulo"/>
          <p:cNvSpPr/>
          <p:nvPr/>
        </p:nvSpPr>
        <p:spPr>
          <a:xfrm>
            <a:off x="930165" y="3576375"/>
            <a:ext cx="2007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1500" i="1" dirty="0" smtClean="0">
                <a:solidFill>
                  <a:schemeClr val="accent3"/>
                </a:solidFill>
              </a:rPr>
              <a:t>13-jul.1569</a:t>
            </a:r>
          </a:p>
          <a:p>
            <a:r>
              <a:rPr lang="es-EC" sz="1500" i="1" dirty="0" smtClean="0">
                <a:solidFill>
                  <a:schemeClr val="accent3"/>
                </a:solidFill>
              </a:rPr>
              <a:t>2do. Convento frailes fundado por </a:t>
            </a:r>
            <a:r>
              <a:rPr lang="es-EC" sz="1500" i="1" dirty="0" err="1" smtClean="0">
                <a:solidFill>
                  <a:schemeClr val="accent3"/>
                </a:solidFill>
              </a:rPr>
              <a:t>Sta</a:t>
            </a:r>
            <a:r>
              <a:rPr lang="es-EC" sz="1500" i="1" dirty="0" smtClean="0">
                <a:solidFill>
                  <a:schemeClr val="accent3"/>
                </a:solidFill>
              </a:rPr>
              <a:t> Teresa, con colaboración de Baltasar Nieto, Juan de la Miseria</a:t>
            </a:r>
            <a:endParaRPr lang="es-EC" sz="1500" i="1" dirty="0">
              <a:solidFill>
                <a:schemeClr val="accent3"/>
              </a:solidFill>
            </a:endParaRPr>
          </a:p>
        </p:txBody>
      </p:sp>
      <p:sp>
        <p:nvSpPr>
          <p:cNvPr id="28" name="Título 1">
            <a:extLst>
              <a:ext uri="{FF2B5EF4-FFF2-40B4-BE49-F238E27FC236}">
                <a16:creationId xmlns:a16="http://schemas.microsoft.com/office/drawing/2014/main" xmlns="" id="{186D4E23-F409-4691-84CD-C0C52AD3F0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85308" y="595088"/>
            <a:ext cx="7726521" cy="793932"/>
          </a:xfrm>
        </p:spPr>
        <p:txBody>
          <a:bodyPr rtlCol="0">
            <a:normAutofit/>
          </a:bodyPr>
          <a:lstStyle/>
          <a:p>
            <a:r>
              <a:rPr lang="es-ES" sz="3200" dirty="0" smtClean="0"/>
              <a:t>Fundaciones frailes España</a:t>
            </a:r>
            <a:endParaRPr lang="es-ES" sz="3200" dirty="0"/>
          </a:p>
        </p:txBody>
      </p:sp>
      <p:sp>
        <p:nvSpPr>
          <p:cNvPr id="32" name="Marcador de texto 6">
            <a:extLst>
              <a:ext uri="{FF2B5EF4-FFF2-40B4-BE49-F238E27FC236}">
                <a16:creationId xmlns:a16="http://schemas.microsoft.com/office/drawing/2014/main" xmlns="" id="{53D9E183-E0BA-4EFB-909C-B21CDB32981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449279" y="2516965"/>
            <a:ext cx="1697037" cy="450850"/>
          </a:xfrm>
        </p:spPr>
        <p:txBody>
          <a:bodyPr rtlCol="0"/>
          <a:lstStyle/>
          <a:p>
            <a:r>
              <a:rPr lang="es-ES" dirty="0" smtClean="0">
                <a:solidFill>
                  <a:schemeClr val="tx1"/>
                </a:solidFill>
              </a:rPr>
              <a:t>1572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8" name="Marcador de texto 11">
            <a:extLst>
              <a:ext uri="{FF2B5EF4-FFF2-40B4-BE49-F238E27FC236}">
                <a16:creationId xmlns:a16="http://schemas.microsoft.com/office/drawing/2014/main" xmlns="" id="{245462CD-F97C-4BB7-AF35-E94CC365952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451413" y="3203815"/>
            <a:ext cx="2052000" cy="368946"/>
          </a:xfrm>
        </p:spPr>
        <p:txBody>
          <a:bodyPr rtlCol="0"/>
          <a:lstStyle/>
          <a:p>
            <a:pPr rtl="0"/>
            <a:r>
              <a:rPr lang="es-ES" sz="1700" dirty="0" smtClean="0">
                <a:solidFill>
                  <a:schemeClr val="accent3"/>
                </a:solidFill>
              </a:rPr>
              <a:t>Sn Juan del Puerto </a:t>
            </a:r>
            <a:r>
              <a:rPr lang="es-ES" sz="1400" dirty="0" smtClean="0">
                <a:solidFill>
                  <a:schemeClr val="accent3"/>
                </a:solidFill>
              </a:rPr>
              <a:t>(Huelva)</a:t>
            </a:r>
            <a:endParaRPr lang="es-ES" sz="1400" dirty="0">
              <a:solidFill>
                <a:schemeClr val="accent3"/>
              </a:solidFill>
            </a:endParaRPr>
          </a:p>
        </p:txBody>
      </p:sp>
      <p:sp>
        <p:nvSpPr>
          <p:cNvPr id="39" name="Marcador de texto 16">
            <a:extLst>
              <a:ext uri="{FF2B5EF4-FFF2-40B4-BE49-F238E27FC236}">
                <a16:creationId xmlns:a16="http://schemas.microsoft.com/office/drawing/2014/main" xmlns="" id="{DF398F53-954F-4FC0-88A5-32A456A33D3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449279" y="3782291"/>
            <a:ext cx="1834121" cy="1828776"/>
          </a:xfrm>
        </p:spPr>
        <p:txBody>
          <a:bodyPr rtlCol="0"/>
          <a:lstStyle/>
          <a:p>
            <a:r>
              <a:rPr lang="es-EC" dirty="0" smtClean="0"/>
              <a:t>nov-1572 </a:t>
            </a:r>
          </a:p>
          <a:p>
            <a:r>
              <a:rPr lang="es-EC" dirty="0" smtClean="0">
                <a:solidFill>
                  <a:schemeClr val="accent3"/>
                </a:solidFill>
              </a:rPr>
              <a:t>P. Vargas.</a:t>
            </a:r>
          </a:p>
          <a:p>
            <a:r>
              <a:rPr lang="es-EC" dirty="0" smtClean="0"/>
              <a:t>En 1573 se devuelve e calzados</a:t>
            </a:r>
            <a:endParaRPr lang="es-ES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667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11" grpId="0" build="p"/>
      <p:bldP spid="16" grpId="0" build="p"/>
      <p:bldP spid="7" grpId="0" build="p"/>
      <p:bldP spid="12" grpId="0" build="p"/>
      <p:bldP spid="17" grpId="0" build="p"/>
      <p:bldP spid="30" grpId="0" build="p"/>
      <p:bldP spid="31" grpId="0" build="p"/>
      <p:bldP spid="33" grpId="0" build="p"/>
      <p:bldP spid="34" grpId="0" build="p"/>
      <p:bldP spid="35" grpId="0" build="p"/>
      <p:bldP spid="36" grpId="0"/>
      <p:bldP spid="32" grpId="0" build="p"/>
      <p:bldP spid="38" grpId="0" build="p"/>
      <p:bldP spid="39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5">
            <a:extLst>
              <a:ext uri="{FF2B5EF4-FFF2-40B4-BE49-F238E27FC236}">
                <a16:creationId xmlns:a16="http://schemas.microsoft.com/office/drawing/2014/main" xmlns="" id="{1EB50FA0-8BDD-46C8-99F1-A2927A8655F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53990" y="2495550"/>
            <a:ext cx="1818310" cy="482656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chemeClr val="tx1"/>
                </a:solidFill>
              </a:rPr>
              <a:t>1574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xmlns="" id="{7BE427F9-9DA3-442F-9E6F-54A21B401D5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156124" y="3176106"/>
            <a:ext cx="2052000" cy="481494"/>
          </a:xfrm>
        </p:spPr>
        <p:txBody>
          <a:bodyPr rtlCol="0"/>
          <a:lstStyle/>
          <a:p>
            <a:pPr rtl="0"/>
            <a:r>
              <a:rPr lang="es-ES" sz="1700" dirty="0" smtClean="0">
                <a:solidFill>
                  <a:schemeClr val="accent3"/>
                </a:solidFill>
              </a:rPr>
              <a:t>Los Remedios </a:t>
            </a:r>
            <a:r>
              <a:rPr lang="es-ES" sz="1400" dirty="0" smtClean="0">
                <a:solidFill>
                  <a:schemeClr val="accent3"/>
                </a:solidFill>
              </a:rPr>
              <a:t>(Sevilla)</a:t>
            </a:r>
            <a:endParaRPr lang="es-ES" sz="1400" dirty="0">
              <a:solidFill>
                <a:schemeClr val="accent3"/>
              </a:solidFill>
            </a:endParaRPr>
          </a:p>
        </p:txBody>
      </p:sp>
      <p:sp>
        <p:nvSpPr>
          <p:cNvPr id="16" name="Marcador de texto 15">
            <a:extLst>
              <a:ext uri="{FF2B5EF4-FFF2-40B4-BE49-F238E27FC236}">
                <a16:creationId xmlns:a16="http://schemas.microsoft.com/office/drawing/2014/main" xmlns="" id="{16E9DC07-6080-4AF6-8CFB-03465BE57D4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153990" y="3737820"/>
            <a:ext cx="1818310" cy="1125130"/>
          </a:xfrm>
        </p:spPr>
        <p:txBody>
          <a:bodyPr rtlCol="0"/>
          <a:lstStyle/>
          <a:p>
            <a:r>
              <a:rPr lang="es-EC" dirty="0" smtClean="0"/>
              <a:t>5-ene-1574</a:t>
            </a:r>
          </a:p>
          <a:p>
            <a:pPr>
              <a:lnSpc>
                <a:spcPct val="100000"/>
              </a:lnSpc>
            </a:pPr>
            <a:r>
              <a:rPr lang="es-EC" dirty="0"/>
              <a:t>Fundado por P. </a:t>
            </a:r>
            <a:r>
              <a:rPr lang="es-EC" dirty="0" smtClean="0"/>
              <a:t>Gracián y Fr. Ambrosio Mariano</a:t>
            </a:r>
            <a:endParaRPr lang="es-EC" dirty="0"/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xmlns="" id="{53D9E183-E0BA-4EFB-909C-B21CDB32981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rtlCol="0"/>
          <a:lstStyle/>
          <a:p>
            <a:r>
              <a:rPr lang="es-ES" dirty="0" smtClean="0">
                <a:solidFill>
                  <a:schemeClr val="tx1"/>
                </a:solidFill>
              </a:rPr>
              <a:t>1575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xmlns="" id="{245462CD-F97C-4BB7-AF35-E94CC365952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233185" y="3176106"/>
            <a:ext cx="2052000" cy="677268"/>
          </a:xfrm>
        </p:spPr>
        <p:txBody>
          <a:bodyPr rtlCol="0"/>
          <a:lstStyle/>
          <a:p>
            <a:pPr rtl="0"/>
            <a:r>
              <a:rPr lang="es-ES" sz="1700" dirty="0" smtClean="0">
                <a:solidFill>
                  <a:schemeClr val="accent3"/>
                </a:solidFill>
              </a:rPr>
              <a:t>Almodóvar del Campo </a:t>
            </a:r>
            <a:r>
              <a:rPr lang="es-ES" sz="1400" dirty="0" smtClean="0">
                <a:solidFill>
                  <a:schemeClr val="accent3"/>
                </a:solidFill>
              </a:rPr>
              <a:t>(Ciudad Real)</a:t>
            </a:r>
            <a:endParaRPr lang="es-ES" sz="1400" dirty="0">
              <a:solidFill>
                <a:schemeClr val="accent3"/>
              </a:solidFill>
            </a:endParaRPr>
          </a:p>
        </p:txBody>
      </p:sp>
      <p:sp>
        <p:nvSpPr>
          <p:cNvPr id="17" name="Marcador de texto 16">
            <a:extLst>
              <a:ext uri="{FF2B5EF4-FFF2-40B4-BE49-F238E27FC236}">
                <a16:creationId xmlns:a16="http://schemas.microsoft.com/office/drawing/2014/main" xmlns="" id="{DF398F53-954F-4FC0-88A5-32A456A33D3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231051" y="4018048"/>
            <a:ext cx="1834121" cy="1173879"/>
          </a:xfrm>
        </p:spPr>
        <p:txBody>
          <a:bodyPr rtlCol="0"/>
          <a:lstStyle/>
          <a:p>
            <a:r>
              <a:rPr lang="es-EC" dirty="0" smtClean="0"/>
              <a:t>7-mar-1575</a:t>
            </a:r>
          </a:p>
          <a:p>
            <a:r>
              <a:rPr lang="es-EC" dirty="0" smtClean="0">
                <a:solidFill>
                  <a:schemeClr val="accent3"/>
                </a:solidFill>
              </a:rPr>
              <a:t>Fundado por P. Antonio de Jesús</a:t>
            </a:r>
            <a:endParaRPr lang="es-ES" dirty="0">
              <a:solidFill>
                <a:schemeClr val="accent3"/>
              </a:solidFill>
            </a:endParaRPr>
          </a:p>
        </p:txBody>
      </p:sp>
      <p:sp>
        <p:nvSpPr>
          <p:cNvPr id="20" name="Marcador de número de diapositiva 19">
            <a:extLst>
              <a:ext uri="{FF2B5EF4-FFF2-40B4-BE49-F238E27FC236}">
                <a16:creationId xmlns:a16="http://schemas.microsoft.com/office/drawing/2014/main" xmlns="" id="{6888DC6A-B73D-407F-A6AD-C17137CBA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4E0FEE-E42D-435A-A441-DBC63D7AFC28}" type="slidenum">
              <a:rPr lang="es-ES" sz="900" smtClean="0"/>
              <a:t>19</a:t>
            </a:fld>
            <a:endParaRPr lang="es-ES" sz="900" dirty="0"/>
          </a:p>
        </p:txBody>
      </p:sp>
      <p:sp>
        <p:nvSpPr>
          <p:cNvPr id="30" name="Marcador de texto 4">
            <a:extLst>
              <a:ext uri="{FF2B5EF4-FFF2-40B4-BE49-F238E27FC236}">
                <a16:creationId xmlns:a16="http://schemas.microsoft.com/office/drawing/2014/main" xmlns="" id="{2B969FF3-8FFE-4E02-8E2A-BEDDF86909E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4227" y="2489256"/>
            <a:ext cx="1697037" cy="450850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chemeClr val="tx1"/>
                </a:solidFill>
              </a:rPr>
              <a:t>1573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1" name="Marcador de texto 9">
            <a:extLst>
              <a:ext uri="{FF2B5EF4-FFF2-40B4-BE49-F238E27FC236}">
                <a16:creationId xmlns:a16="http://schemas.microsoft.com/office/drawing/2014/main" xmlns="" id="{CD850A20-E11B-4BD8-8CD9-BF9B430BE6E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079063" y="3176105"/>
            <a:ext cx="2052000" cy="550767"/>
          </a:xfrm>
        </p:spPr>
        <p:txBody>
          <a:bodyPr rtlCol="0"/>
          <a:lstStyle/>
          <a:p>
            <a:pPr rtl="0"/>
            <a:r>
              <a:rPr lang="es-ES" sz="1700" dirty="0" smtClean="0"/>
              <a:t>La </a:t>
            </a:r>
            <a:r>
              <a:rPr lang="es-ES" sz="1700" dirty="0" err="1" smtClean="0"/>
              <a:t>Pañuela</a:t>
            </a:r>
            <a:r>
              <a:rPr lang="es-ES" sz="1700" dirty="0" smtClean="0"/>
              <a:t> </a:t>
            </a:r>
            <a:r>
              <a:rPr lang="es-ES" sz="1400" dirty="0" smtClean="0"/>
              <a:t>(Jaén)</a:t>
            </a:r>
            <a:endParaRPr lang="es-ES" sz="1400" dirty="0">
              <a:solidFill>
                <a:schemeClr val="accent3"/>
              </a:solidFill>
            </a:endParaRPr>
          </a:p>
        </p:txBody>
      </p:sp>
      <p:sp>
        <p:nvSpPr>
          <p:cNvPr id="33" name="Marcador de texto 14">
            <a:extLst>
              <a:ext uri="{FF2B5EF4-FFF2-40B4-BE49-F238E27FC236}">
                <a16:creationId xmlns:a16="http://schemas.microsoft.com/office/drawing/2014/main" xmlns="" id="{EEF11A1D-EB73-4B08-8ADD-1B50D40FC18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076929" y="3768434"/>
            <a:ext cx="1904974" cy="1762991"/>
          </a:xfrm>
        </p:spPr>
        <p:txBody>
          <a:bodyPr rtlCol="0"/>
          <a:lstStyle/>
          <a:p>
            <a:pPr>
              <a:lnSpc>
                <a:spcPct val="100000"/>
              </a:lnSpc>
            </a:pPr>
            <a:r>
              <a:rPr lang="es-EC" dirty="0" smtClean="0"/>
              <a:t>29-jun-1573</a:t>
            </a:r>
          </a:p>
          <a:p>
            <a:pPr>
              <a:lnSpc>
                <a:spcPct val="100000"/>
              </a:lnSpc>
            </a:pPr>
            <a:r>
              <a:rPr lang="es-EC" dirty="0" smtClean="0"/>
              <a:t>Fundaciones con licencia de obispo de Jaén y del P. </a:t>
            </a:r>
            <a:r>
              <a:rPr lang="es-EC" dirty="0" err="1" smtClean="0"/>
              <a:t>Rubeo</a:t>
            </a:r>
            <a:endParaRPr lang="es-ES" dirty="0">
              <a:solidFill>
                <a:schemeClr val="accent3"/>
              </a:solidFill>
            </a:endParaRPr>
          </a:p>
        </p:txBody>
      </p:sp>
      <p:sp>
        <p:nvSpPr>
          <p:cNvPr id="26" name="Marcador de pie de página 24">
            <a:extLst>
              <a:ext uri="{FF2B5EF4-FFF2-40B4-BE49-F238E27FC236}">
                <a16:creationId xmlns:a16="http://schemas.microsoft.com/office/drawing/2014/main" xmlns="" id="{226EDA45-333D-4EB3-B00D-1BBB0A0D9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15200" y="6482022"/>
            <a:ext cx="2743200" cy="252698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rgbClr val="9399A1"/>
                </a:solidFill>
              </a:rPr>
              <a:t> </a:t>
            </a:r>
            <a:r>
              <a:rPr lang="es-ES" dirty="0">
                <a:solidFill>
                  <a:srgbClr val="9399A1"/>
                </a:solidFill>
              </a:rPr>
              <a:t>Fr. Pedro Ortega </a:t>
            </a:r>
            <a:r>
              <a:rPr lang="es-ES" dirty="0" err="1">
                <a:solidFill>
                  <a:srgbClr val="9399A1"/>
                </a:solidFill>
              </a:rPr>
              <a:t>ocd</a:t>
            </a:r>
            <a:r>
              <a:rPr lang="es-ES" dirty="0">
                <a:solidFill>
                  <a:srgbClr val="9399A1"/>
                </a:solidFill>
              </a:rPr>
              <a:t>.  </a:t>
            </a:r>
          </a:p>
        </p:txBody>
      </p:sp>
      <p:sp>
        <p:nvSpPr>
          <p:cNvPr id="27" name="Flecha: a la derecha 36">
            <a:extLst>
              <a:ext uri="{FF2B5EF4-FFF2-40B4-BE49-F238E27FC236}">
                <a16:creationId xmlns:a16="http://schemas.microsoft.com/office/drawing/2014/main" xmlns="" id="{0145324A-6EA2-16F1-93AD-DD3AA78E2414}"/>
              </a:ext>
            </a:extLst>
          </p:cNvPr>
          <p:cNvSpPr/>
          <p:nvPr/>
        </p:nvSpPr>
        <p:spPr>
          <a:xfrm>
            <a:off x="11283400" y="2797783"/>
            <a:ext cx="951326" cy="460612"/>
          </a:xfrm>
          <a:prstGeom prst="rightArrow">
            <a:avLst>
              <a:gd name="adj1" fmla="val 0"/>
              <a:gd name="adj2" fmla="val 8124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3" name="AutoShape 4" descr="La fundación del Convento de San José – Más que muralla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4" name="Marcador de texto 6">
            <a:extLst>
              <a:ext uri="{FF2B5EF4-FFF2-40B4-BE49-F238E27FC236}">
                <a16:creationId xmlns:a16="http://schemas.microsoft.com/office/drawing/2014/main" xmlns="" id="{53D9E183-E0BA-4EFB-909C-B21CDB32981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36757" y="2491986"/>
            <a:ext cx="1931138" cy="450850"/>
          </a:xfrm>
        </p:spPr>
        <p:txBody>
          <a:bodyPr rtlCol="0"/>
          <a:lstStyle/>
          <a:p>
            <a:r>
              <a:rPr lang="es-ES" dirty="0" smtClean="0">
                <a:solidFill>
                  <a:schemeClr val="tx1"/>
                </a:solidFill>
              </a:rPr>
              <a:t>1573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5" name="Marcador de texto 12">
            <a:extLst>
              <a:ext uri="{FF2B5EF4-FFF2-40B4-BE49-F238E27FC236}">
                <a16:creationId xmlns:a16="http://schemas.microsoft.com/office/drawing/2014/main" xmlns="" id="{81F78730-06AC-4CBB-B56A-013A42F5F6EC}"/>
              </a:ext>
            </a:extLst>
          </p:cNvPr>
          <p:cNvSpPr txBox="1">
            <a:spLocks/>
          </p:cNvSpPr>
          <p:nvPr/>
        </p:nvSpPr>
        <p:spPr>
          <a:xfrm>
            <a:off x="987373" y="3159564"/>
            <a:ext cx="2157854" cy="3852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700" dirty="0" smtClean="0"/>
              <a:t>Los Mártires </a:t>
            </a:r>
            <a:r>
              <a:rPr lang="es-ES" sz="1400" dirty="0" smtClean="0"/>
              <a:t>(Granada)</a:t>
            </a:r>
            <a:endParaRPr lang="es-ES" sz="1400" dirty="0"/>
          </a:p>
        </p:txBody>
      </p:sp>
      <p:sp>
        <p:nvSpPr>
          <p:cNvPr id="36" name="35 Rectángulo"/>
          <p:cNvSpPr/>
          <p:nvPr/>
        </p:nvSpPr>
        <p:spPr>
          <a:xfrm>
            <a:off x="930165" y="3853374"/>
            <a:ext cx="200700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1500" i="1" dirty="0" smtClean="0">
                <a:solidFill>
                  <a:schemeClr val="accent3"/>
                </a:solidFill>
              </a:rPr>
              <a:t>19-may-1573</a:t>
            </a:r>
          </a:p>
          <a:p>
            <a:endParaRPr lang="es-EC" sz="1500" i="1" dirty="0" smtClean="0">
              <a:solidFill>
                <a:schemeClr val="accent3"/>
              </a:solidFill>
            </a:endParaRPr>
          </a:p>
          <a:p>
            <a:r>
              <a:rPr lang="es-EC" sz="1500" i="1" dirty="0" smtClean="0">
                <a:solidFill>
                  <a:schemeClr val="accent3"/>
                </a:solidFill>
              </a:rPr>
              <a:t>Fundado por P. Vargas </a:t>
            </a:r>
            <a:endParaRPr lang="es-EC" sz="1500" i="1" dirty="0">
              <a:solidFill>
                <a:schemeClr val="accent3"/>
              </a:solidFill>
            </a:endParaRPr>
          </a:p>
        </p:txBody>
      </p:sp>
      <p:sp>
        <p:nvSpPr>
          <p:cNvPr id="28" name="Título 1">
            <a:extLst>
              <a:ext uri="{FF2B5EF4-FFF2-40B4-BE49-F238E27FC236}">
                <a16:creationId xmlns:a16="http://schemas.microsoft.com/office/drawing/2014/main" xmlns="" id="{186D4E23-F409-4691-84CD-C0C52AD3F0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85308" y="595088"/>
            <a:ext cx="7726521" cy="793932"/>
          </a:xfrm>
        </p:spPr>
        <p:txBody>
          <a:bodyPr rtlCol="0">
            <a:normAutofit/>
          </a:bodyPr>
          <a:lstStyle/>
          <a:p>
            <a:r>
              <a:rPr lang="es-ES" sz="3200" dirty="0" smtClean="0"/>
              <a:t>Fundaciones España</a:t>
            </a:r>
            <a:endParaRPr lang="es-ES" sz="3200" dirty="0"/>
          </a:p>
        </p:txBody>
      </p:sp>
      <p:sp>
        <p:nvSpPr>
          <p:cNvPr id="32" name="Marcador de texto 6">
            <a:extLst>
              <a:ext uri="{FF2B5EF4-FFF2-40B4-BE49-F238E27FC236}">
                <a16:creationId xmlns:a16="http://schemas.microsoft.com/office/drawing/2014/main" xmlns="" id="{53D9E183-E0BA-4EFB-909C-B21CDB32981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449279" y="2516965"/>
            <a:ext cx="2142953" cy="450850"/>
          </a:xfrm>
        </p:spPr>
        <p:txBody>
          <a:bodyPr rtlCol="0"/>
          <a:lstStyle/>
          <a:p>
            <a:r>
              <a:rPr lang="es-ES" dirty="0" smtClean="0">
                <a:solidFill>
                  <a:schemeClr val="tx1"/>
                </a:solidFill>
              </a:rPr>
              <a:t>1576 …..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8" name="Marcador de texto 11">
            <a:extLst>
              <a:ext uri="{FF2B5EF4-FFF2-40B4-BE49-F238E27FC236}">
                <a16:creationId xmlns:a16="http://schemas.microsoft.com/office/drawing/2014/main" xmlns="" id="{245462CD-F97C-4BB7-AF35-E94CC365952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451413" y="3203814"/>
            <a:ext cx="2052000" cy="649559"/>
          </a:xfrm>
        </p:spPr>
        <p:txBody>
          <a:bodyPr rtlCol="0"/>
          <a:lstStyle/>
          <a:p>
            <a:pPr rtl="0"/>
            <a:r>
              <a:rPr lang="es-ES" sz="1700" dirty="0" smtClean="0">
                <a:solidFill>
                  <a:schemeClr val="accent3"/>
                </a:solidFill>
              </a:rPr>
              <a:t>Ntra. Sra. Monte Calvario </a:t>
            </a:r>
            <a:endParaRPr lang="es-ES" sz="1400" dirty="0">
              <a:solidFill>
                <a:schemeClr val="accent3"/>
              </a:solidFill>
            </a:endParaRPr>
          </a:p>
        </p:txBody>
      </p:sp>
      <p:sp>
        <p:nvSpPr>
          <p:cNvPr id="39" name="Marcador de texto 16">
            <a:extLst>
              <a:ext uri="{FF2B5EF4-FFF2-40B4-BE49-F238E27FC236}">
                <a16:creationId xmlns:a16="http://schemas.microsoft.com/office/drawing/2014/main" xmlns="" id="{DF398F53-954F-4FC0-88A5-32A456A33D3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449279" y="3906275"/>
            <a:ext cx="1834121" cy="1487133"/>
          </a:xfrm>
        </p:spPr>
        <p:txBody>
          <a:bodyPr rtlCol="0"/>
          <a:lstStyle/>
          <a:p>
            <a:r>
              <a:rPr lang="es-EC" dirty="0" smtClean="0">
                <a:solidFill>
                  <a:schemeClr val="accent3"/>
                </a:solidFill>
              </a:rPr>
              <a:t>Prior Sn. Juan de la Cruz</a:t>
            </a:r>
          </a:p>
          <a:p>
            <a:r>
              <a:rPr lang="es-EC" b="1" dirty="0" smtClean="0"/>
              <a:t>1579 </a:t>
            </a:r>
            <a:r>
              <a:rPr lang="es-EC" dirty="0" smtClean="0"/>
              <a:t>Baeza (Jaén), </a:t>
            </a:r>
          </a:p>
          <a:p>
            <a:r>
              <a:rPr lang="es-EC" dirty="0" smtClean="0">
                <a:solidFill>
                  <a:schemeClr val="accent3"/>
                </a:solidFill>
              </a:rPr>
              <a:t>Por Sn Juan de la Cruz, destinado a Colegio Teológico</a:t>
            </a:r>
            <a:endParaRPr lang="es-ES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6562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11" grpId="0" build="p"/>
      <p:bldP spid="16" grpId="0" build="p"/>
      <p:bldP spid="7" grpId="0" build="p"/>
      <p:bldP spid="12" grpId="0" build="p"/>
      <p:bldP spid="17" grpId="0" build="p"/>
      <p:bldP spid="30" grpId="0" build="p"/>
      <p:bldP spid="31" grpId="0" build="p"/>
      <p:bldP spid="33" grpId="0" build="p"/>
      <p:bldP spid="34" grpId="0" build="p"/>
      <p:bldP spid="35" grpId="0" build="p"/>
      <p:bldP spid="36" grpId="0"/>
      <p:bldP spid="32" grpId="0" build="p"/>
      <p:bldP spid="38" grpId="0" build="p"/>
      <p:bldP spid="39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5">
            <a:extLst>
              <a:ext uri="{FF2B5EF4-FFF2-40B4-BE49-F238E27FC236}">
                <a16:creationId xmlns:a16="http://schemas.microsoft.com/office/drawing/2014/main" xmlns="" id="{1EB50FA0-8BDD-46C8-99F1-A2927A8655F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14755" y="2439289"/>
            <a:ext cx="1818310" cy="482656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chemeClr val="tx1"/>
                </a:solidFill>
              </a:rPr>
              <a:t>1682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xmlns="" id="{7BE427F9-9DA3-442F-9E6F-54A21B401D5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053825" y="3119844"/>
            <a:ext cx="2052000" cy="528791"/>
          </a:xfrm>
        </p:spPr>
        <p:txBody>
          <a:bodyPr rtlCol="0"/>
          <a:lstStyle/>
          <a:p>
            <a:pPr rtl="0"/>
            <a:r>
              <a:rPr lang="es-ES" sz="1700" dirty="0" smtClean="0">
                <a:solidFill>
                  <a:schemeClr val="accent3"/>
                </a:solidFill>
              </a:rPr>
              <a:t>Cuenca Ecuador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16" name="Marcador de texto 15">
            <a:extLst>
              <a:ext uri="{FF2B5EF4-FFF2-40B4-BE49-F238E27FC236}">
                <a16:creationId xmlns:a16="http://schemas.microsoft.com/office/drawing/2014/main" xmlns="" id="{16E9DC07-6080-4AF6-8CFB-03465BE57D4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114755" y="3632865"/>
            <a:ext cx="1818310" cy="1736571"/>
          </a:xfrm>
        </p:spPr>
        <p:txBody>
          <a:bodyPr rtlCol="0"/>
          <a:lstStyle/>
          <a:p>
            <a:r>
              <a:rPr lang="es-EC" dirty="0" smtClean="0"/>
              <a:t>Monasterio del Carmen de la Asunción, madres Carmelitas Cuenca. 8-ago</a:t>
            </a:r>
            <a:endParaRPr lang="es-EC" dirty="0"/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xmlns="" id="{6D2C7FD2-2A48-41BD-B107-E8DDA37CB1E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156233" y="2439289"/>
            <a:ext cx="2179038" cy="539806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chemeClr val="tx1"/>
                </a:solidFill>
              </a:rPr>
              <a:t>1688 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xmlns="" id="{81F78730-06AC-4CBB-B56A-013A42F5F6E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158367" y="3103512"/>
            <a:ext cx="2074124" cy="450530"/>
          </a:xfrm>
        </p:spPr>
        <p:txBody>
          <a:bodyPr rtlCol="0"/>
          <a:lstStyle/>
          <a:p>
            <a:r>
              <a:rPr lang="es-ES" sz="1700" dirty="0" smtClean="0"/>
              <a:t>Latacunga Ecuador</a:t>
            </a:r>
            <a:endParaRPr lang="es-ES" sz="1700" dirty="0"/>
          </a:p>
          <a:p>
            <a:pPr rtl="0"/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18" name="Marcador de texto 17">
            <a:extLst>
              <a:ext uri="{FF2B5EF4-FFF2-40B4-BE49-F238E27FC236}">
                <a16:creationId xmlns:a16="http://schemas.microsoft.com/office/drawing/2014/main" xmlns="" id="{4DD7473F-5C97-4494-8F24-D313570F369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156233" y="3687811"/>
            <a:ext cx="1987767" cy="1183412"/>
          </a:xfrm>
        </p:spPr>
        <p:txBody>
          <a:bodyPr rtlCol="0"/>
          <a:lstStyle/>
          <a:p>
            <a:pPr>
              <a:lnSpc>
                <a:spcPct val="100000"/>
              </a:lnSpc>
            </a:pPr>
            <a:r>
              <a:rPr lang="es-EC" dirty="0" smtClean="0"/>
              <a:t>Llegan Frailes a Latacunga, pero luego del gran terremoto de 1698 se retiraron</a:t>
            </a:r>
            <a:endParaRPr lang="es-EC" dirty="0"/>
          </a:p>
        </p:txBody>
      </p:sp>
      <p:sp>
        <p:nvSpPr>
          <p:cNvPr id="20" name="Marcador de número de diapositiva 19">
            <a:extLst>
              <a:ext uri="{FF2B5EF4-FFF2-40B4-BE49-F238E27FC236}">
                <a16:creationId xmlns:a16="http://schemas.microsoft.com/office/drawing/2014/main" xmlns="" id="{6888DC6A-B73D-407F-A6AD-C17137CBA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4E0FEE-E42D-435A-A441-DBC63D7AFC28}" type="slidenum">
              <a:rPr lang="es-ES" sz="900" smtClean="0"/>
              <a:t>20</a:t>
            </a:fld>
            <a:endParaRPr lang="es-ES" sz="900" dirty="0"/>
          </a:p>
        </p:txBody>
      </p:sp>
      <p:sp>
        <p:nvSpPr>
          <p:cNvPr id="30" name="Marcador de texto 4">
            <a:extLst>
              <a:ext uri="{FF2B5EF4-FFF2-40B4-BE49-F238E27FC236}">
                <a16:creationId xmlns:a16="http://schemas.microsoft.com/office/drawing/2014/main" xmlns="" id="{2B969FF3-8FFE-4E02-8E2A-BEDDF86909E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037694" y="2432995"/>
            <a:ext cx="1697037" cy="450850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chemeClr val="tx1"/>
                </a:solidFill>
              </a:rPr>
              <a:t>1653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1" name="Marcador de texto 9">
            <a:extLst>
              <a:ext uri="{FF2B5EF4-FFF2-40B4-BE49-F238E27FC236}">
                <a16:creationId xmlns:a16="http://schemas.microsoft.com/office/drawing/2014/main" xmlns="" id="{CD850A20-E11B-4BD8-8CD9-BF9B430BE6E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039828" y="3119845"/>
            <a:ext cx="2052000" cy="368946"/>
          </a:xfrm>
        </p:spPr>
        <p:txBody>
          <a:bodyPr rtlCol="0"/>
          <a:lstStyle/>
          <a:p>
            <a:pPr rtl="0"/>
            <a:r>
              <a:rPr lang="es-ES" sz="1700" dirty="0" smtClean="0">
                <a:solidFill>
                  <a:schemeClr val="accent3"/>
                </a:solidFill>
              </a:rPr>
              <a:t>Quito - Ecuador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33" name="Marcador de texto 14">
            <a:extLst>
              <a:ext uri="{FF2B5EF4-FFF2-40B4-BE49-F238E27FC236}">
                <a16:creationId xmlns:a16="http://schemas.microsoft.com/office/drawing/2014/main" xmlns="" id="{EEF11A1D-EB73-4B08-8ADD-1B50D40FC18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970923" y="3610814"/>
            <a:ext cx="2050508" cy="1753914"/>
          </a:xfrm>
        </p:spPr>
        <p:txBody>
          <a:bodyPr rtlCol="0"/>
          <a:lstStyle/>
          <a:p>
            <a:pPr>
              <a:lnSpc>
                <a:spcPct val="100000"/>
              </a:lnSpc>
            </a:pPr>
            <a:r>
              <a:rPr lang="es-EC" dirty="0"/>
              <a:t>M</a:t>
            </a:r>
            <a:r>
              <a:rPr lang="es-EC" dirty="0" smtClean="0"/>
              <a:t>onasterio del Carmen antiguo de “San José y </a:t>
            </a:r>
            <a:r>
              <a:rPr lang="es-EC" dirty="0" err="1" smtClean="0"/>
              <a:t>Sta</a:t>
            </a:r>
            <a:r>
              <a:rPr lang="es-EC" dirty="0" smtClean="0"/>
              <a:t> </a:t>
            </a:r>
            <a:r>
              <a:rPr lang="es-EC" dirty="0"/>
              <a:t>M</a:t>
            </a:r>
            <a:r>
              <a:rPr lang="es-EC" dirty="0" smtClean="0"/>
              <a:t>ariana de </a:t>
            </a:r>
            <a:r>
              <a:rPr lang="es-EC" dirty="0"/>
              <a:t>J</a:t>
            </a:r>
            <a:r>
              <a:rPr lang="es-EC" dirty="0" smtClean="0"/>
              <a:t>esús” Carmen Alto. Madres Carmelitas. 4-feb</a:t>
            </a:r>
            <a:endParaRPr lang="es-ES" dirty="0">
              <a:solidFill>
                <a:schemeClr val="accent3"/>
              </a:solidFill>
            </a:endParaRPr>
          </a:p>
        </p:txBody>
      </p:sp>
      <p:sp>
        <p:nvSpPr>
          <p:cNvPr id="29" name="Título 1">
            <a:extLst>
              <a:ext uri="{FF2B5EF4-FFF2-40B4-BE49-F238E27FC236}">
                <a16:creationId xmlns:a16="http://schemas.microsoft.com/office/drawing/2014/main" xmlns="" id="{186D4E23-F409-4691-84CD-C0C52AD3F0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94654" y="595088"/>
            <a:ext cx="8617176" cy="793932"/>
          </a:xfrm>
        </p:spPr>
        <p:txBody>
          <a:bodyPr rtlCol="0">
            <a:normAutofit/>
          </a:bodyPr>
          <a:lstStyle/>
          <a:p>
            <a:r>
              <a:rPr lang="es-ES" sz="3200" dirty="0" smtClean="0"/>
              <a:t>América</a:t>
            </a:r>
            <a:endParaRPr lang="es-ES" sz="3200" dirty="0"/>
          </a:p>
        </p:txBody>
      </p:sp>
      <p:sp>
        <p:nvSpPr>
          <p:cNvPr id="27" name="Flecha: a la derecha 36">
            <a:extLst>
              <a:ext uri="{FF2B5EF4-FFF2-40B4-BE49-F238E27FC236}">
                <a16:creationId xmlns:a16="http://schemas.microsoft.com/office/drawing/2014/main" xmlns="" id="{0145324A-6EA2-16F1-93AD-DD3AA78E2414}"/>
              </a:ext>
            </a:extLst>
          </p:cNvPr>
          <p:cNvSpPr/>
          <p:nvPr/>
        </p:nvSpPr>
        <p:spPr>
          <a:xfrm>
            <a:off x="11283400" y="2797783"/>
            <a:ext cx="951326" cy="460612"/>
          </a:xfrm>
          <a:prstGeom prst="rightArrow">
            <a:avLst>
              <a:gd name="adj1" fmla="val 0"/>
              <a:gd name="adj2" fmla="val 8124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3" name="AutoShape 4" descr="La fundación del Convento de San José – Más que muralla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83398" y="4773428"/>
            <a:ext cx="1283661" cy="1295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4" descr="https://quitocultura.com/wp-content/uploads/2020/11/museo-del-carmen-alto-quito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6403" y="4896754"/>
            <a:ext cx="1534017" cy="18211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" name="Marcador de texto 4">
            <a:extLst>
              <a:ext uri="{FF2B5EF4-FFF2-40B4-BE49-F238E27FC236}">
                <a16:creationId xmlns:a16="http://schemas.microsoft.com/office/drawing/2014/main" xmlns="" id="{2B969FF3-8FFE-4E02-8E2A-BEDDF86909E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35625" y="2427740"/>
            <a:ext cx="1697037" cy="450850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chemeClr val="tx1"/>
                </a:solidFill>
              </a:rPr>
              <a:t>1585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7" name="Marcador de texto 9">
            <a:extLst>
              <a:ext uri="{FF2B5EF4-FFF2-40B4-BE49-F238E27FC236}">
                <a16:creationId xmlns:a16="http://schemas.microsoft.com/office/drawing/2014/main" xmlns="" id="{CD850A20-E11B-4BD8-8CD9-BF9B430BE6E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37759" y="3114590"/>
            <a:ext cx="2052000" cy="368946"/>
          </a:xfrm>
        </p:spPr>
        <p:txBody>
          <a:bodyPr rtlCol="0"/>
          <a:lstStyle/>
          <a:p>
            <a:pPr rtl="0"/>
            <a:r>
              <a:rPr lang="es-ES" sz="1700" dirty="0" smtClean="0">
                <a:solidFill>
                  <a:schemeClr val="accent3"/>
                </a:solidFill>
              </a:rPr>
              <a:t>México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39" name="Marcador de texto 14">
            <a:extLst>
              <a:ext uri="{FF2B5EF4-FFF2-40B4-BE49-F238E27FC236}">
                <a16:creationId xmlns:a16="http://schemas.microsoft.com/office/drawing/2014/main" xmlns="" id="{EEF11A1D-EB73-4B08-8ADD-1B50D40FC18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35625" y="3579319"/>
            <a:ext cx="1904974" cy="2623330"/>
          </a:xfrm>
        </p:spPr>
        <p:txBody>
          <a:bodyPr rtlCol="0"/>
          <a:lstStyle/>
          <a:p>
            <a:pPr>
              <a:lnSpc>
                <a:spcPct val="100000"/>
              </a:lnSpc>
            </a:pPr>
            <a:r>
              <a:rPr lang="es-EC" dirty="0" smtClean="0"/>
              <a:t>Llegan a  México Carmelitas Descalzos.</a:t>
            </a:r>
          </a:p>
          <a:p>
            <a:pPr>
              <a:lnSpc>
                <a:spcPct val="100000"/>
              </a:lnSpc>
            </a:pPr>
            <a:r>
              <a:rPr lang="es-EC" i="0" dirty="0"/>
              <a:t> </a:t>
            </a:r>
            <a:r>
              <a:rPr lang="es-EC" dirty="0"/>
              <a:t>1585 a 1603, </a:t>
            </a:r>
            <a:r>
              <a:rPr lang="es-EC" dirty="0" smtClean="0"/>
              <a:t>Fr Juan </a:t>
            </a:r>
            <a:r>
              <a:rPr lang="es-EC" dirty="0"/>
              <a:t>de la Madre de Dios, </a:t>
            </a:r>
            <a:r>
              <a:rPr lang="es-EC" dirty="0" smtClean="0"/>
              <a:t>Fr Pedro </a:t>
            </a:r>
            <a:r>
              <a:rPr lang="es-EC" dirty="0"/>
              <a:t>de los Apóstoles y </a:t>
            </a:r>
            <a:r>
              <a:rPr lang="es-EC" dirty="0" smtClean="0"/>
              <a:t>Fr Eliseo </a:t>
            </a:r>
            <a:r>
              <a:rPr lang="es-EC" dirty="0"/>
              <a:t>de los Mártires se destacaron como superiores</a:t>
            </a:r>
            <a:endParaRPr lang="es-ES" dirty="0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3994" y="5020191"/>
            <a:ext cx="1810282" cy="1469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4566" y="4896754"/>
            <a:ext cx="1575326" cy="1821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Marcador de texto 3">
            <a:extLst>
              <a:ext uri="{FF2B5EF4-FFF2-40B4-BE49-F238E27FC236}">
                <a16:creationId xmlns:a16="http://schemas.microsoft.com/office/drawing/2014/main" xmlns="" id="{CFA04035-833F-47A3-9B42-8D3A786CD6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-2054134" y="1579772"/>
            <a:ext cx="1697037" cy="450850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chemeClr val="tx1"/>
                </a:solidFill>
              </a:rPr>
              <a:t>1581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2" name="Marcador de texto 8">
            <a:extLst>
              <a:ext uri="{FF2B5EF4-FFF2-40B4-BE49-F238E27FC236}">
                <a16:creationId xmlns:a16="http://schemas.microsoft.com/office/drawing/2014/main" xmlns="" id="{D627327C-3A41-4D1E-A5CE-D0A5F328120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-2052000" y="2266622"/>
            <a:ext cx="2052000" cy="368946"/>
          </a:xfrm>
        </p:spPr>
        <p:txBody>
          <a:bodyPr rtlCol="0"/>
          <a:lstStyle/>
          <a:p>
            <a:pPr rtl="0"/>
            <a:r>
              <a:rPr lang="es-ES" sz="1700" dirty="0" smtClean="0">
                <a:solidFill>
                  <a:schemeClr val="accent3"/>
                </a:solidFill>
              </a:rPr>
              <a:t>1er Provincial</a:t>
            </a:r>
            <a:endParaRPr lang="es-ES" sz="1700" dirty="0">
              <a:solidFill>
                <a:schemeClr val="accent3"/>
              </a:solidFill>
            </a:endParaRPr>
          </a:p>
        </p:txBody>
      </p:sp>
      <p:sp>
        <p:nvSpPr>
          <p:cNvPr id="34" name="Marcador de texto 22">
            <a:extLst>
              <a:ext uri="{FF2B5EF4-FFF2-40B4-BE49-F238E27FC236}">
                <a16:creationId xmlns:a16="http://schemas.microsoft.com/office/drawing/2014/main" xmlns="" id="{BE904312-F9B9-4F27-8665-50D0641FBE59}"/>
              </a:ext>
            </a:extLst>
          </p:cNvPr>
          <p:cNvSpPr txBox="1">
            <a:spLocks noGrp="1"/>
          </p:cNvSpPr>
          <p:nvPr>
            <p:ph type="body" sz="quarter" idx="24"/>
          </p:nvPr>
        </p:nvSpPr>
        <p:spPr>
          <a:xfrm>
            <a:off x="-2169693" y="2768632"/>
            <a:ext cx="1977643" cy="20132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500" b="0" i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B4001B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C" dirty="0" smtClean="0"/>
              <a:t>En Alcalá </a:t>
            </a:r>
            <a:r>
              <a:rPr lang="es-EC" dirty="0"/>
              <a:t>de Henares (España), fue elegido el primer provincial de los Carmelitas </a:t>
            </a:r>
            <a:r>
              <a:rPr lang="es-EC" dirty="0" smtClean="0"/>
              <a:t>descalzos, P</a:t>
            </a:r>
            <a:r>
              <a:rPr lang="es-EC" dirty="0"/>
              <a:t>. Jerónimo Gracián y </a:t>
            </a:r>
            <a:r>
              <a:rPr lang="es-EC" dirty="0" smtClean="0"/>
              <a:t>aprobadas sus Constituciones</a:t>
            </a:r>
            <a:endParaRPr lang="es-ES" dirty="0"/>
          </a:p>
        </p:txBody>
      </p:sp>
      <p:sp>
        <p:nvSpPr>
          <p:cNvPr id="35" name="Marcador de texto 7">
            <a:extLst>
              <a:ext uri="{FF2B5EF4-FFF2-40B4-BE49-F238E27FC236}">
                <a16:creationId xmlns:a16="http://schemas.microsoft.com/office/drawing/2014/main" xmlns="" id="{6D2C7FD2-2A48-41BD-B107-E8DDA37CB1E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447149" y="2459478"/>
            <a:ext cx="2179038" cy="539806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chemeClr val="tx1"/>
                </a:solidFill>
              </a:rPr>
              <a:t>1689 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40" name="Marcador de texto 12">
            <a:extLst>
              <a:ext uri="{FF2B5EF4-FFF2-40B4-BE49-F238E27FC236}">
                <a16:creationId xmlns:a16="http://schemas.microsoft.com/office/drawing/2014/main" xmlns="" id="{81F78730-06AC-4CBB-B56A-013A42F5F6E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449282" y="3123701"/>
            <a:ext cx="2448817" cy="450530"/>
          </a:xfrm>
        </p:spPr>
        <p:txBody>
          <a:bodyPr rtlCol="0"/>
          <a:lstStyle/>
          <a:p>
            <a:r>
              <a:rPr lang="es-EC" sz="1700" dirty="0" smtClean="0"/>
              <a:t>Brasil</a:t>
            </a:r>
            <a:endParaRPr lang="es-ES" sz="1700" dirty="0"/>
          </a:p>
        </p:txBody>
      </p:sp>
      <p:sp>
        <p:nvSpPr>
          <p:cNvPr id="41" name="Marcador de texto 17">
            <a:extLst>
              <a:ext uri="{FF2B5EF4-FFF2-40B4-BE49-F238E27FC236}">
                <a16:creationId xmlns:a16="http://schemas.microsoft.com/office/drawing/2014/main" xmlns="" id="{4DD7473F-5C97-4494-8F24-D313570F369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447149" y="3604763"/>
            <a:ext cx="1987767" cy="1816225"/>
          </a:xfrm>
        </p:spPr>
        <p:txBody>
          <a:bodyPr rtlCol="0"/>
          <a:lstStyle/>
          <a:p>
            <a:pPr>
              <a:lnSpc>
                <a:spcPct val="100000"/>
              </a:lnSpc>
            </a:pPr>
            <a:r>
              <a:rPr lang="es-EC" dirty="0" smtClean="0"/>
              <a:t>1685Primera incursión desde Portugal a Brasil en Salvador de Bahía</a:t>
            </a:r>
          </a:p>
          <a:p>
            <a:pPr>
              <a:lnSpc>
                <a:spcPct val="100000"/>
              </a:lnSpc>
            </a:pPr>
            <a:r>
              <a:rPr lang="es-EC" dirty="0" smtClean="0"/>
              <a:t>1689 Segunda llegada </a:t>
            </a:r>
            <a:r>
              <a:rPr lang="es-EC" dirty="0"/>
              <a:t>en </a:t>
            </a:r>
            <a:r>
              <a:rPr lang="es-EC" dirty="0" err="1"/>
              <a:t>Olinda</a:t>
            </a:r>
            <a:r>
              <a:rPr lang="es-EC" dirty="0"/>
              <a:t> en Pernambuco</a:t>
            </a:r>
          </a:p>
        </p:txBody>
      </p:sp>
    </p:spTree>
    <p:extLst>
      <p:ext uri="{BB962C8B-B14F-4D97-AF65-F5344CB8AC3E}">
        <p14:creationId xmlns:p14="http://schemas.microsoft.com/office/powerpoint/2010/main" val="1150337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11" grpId="0" build="p"/>
      <p:bldP spid="16" grpId="0" build="p"/>
      <p:bldP spid="8" grpId="0" build="p"/>
      <p:bldP spid="13" grpId="0" build="p"/>
      <p:bldP spid="18" grpId="0" build="p"/>
      <p:bldP spid="30" grpId="0" build="p"/>
      <p:bldP spid="31" grpId="0" build="p"/>
      <p:bldP spid="33" grpId="0" build="p"/>
      <p:bldP spid="36" grpId="0" build="p"/>
      <p:bldP spid="37" grpId="0" build="p"/>
      <p:bldP spid="39" grpId="0" build="p"/>
      <p:bldP spid="28" grpId="0" build="p"/>
      <p:bldP spid="32" grpId="0" build="p"/>
      <p:bldP spid="34" grpId="0" build="p"/>
      <p:bldP spid="35" grpId="0" build="p"/>
      <p:bldP spid="40" grpId="0" build="p"/>
      <p:bldP spid="41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837" y="0"/>
            <a:ext cx="11734163" cy="6589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9954610" y="2173654"/>
            <a:ext cx="1150883" cy="3783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 smtClean="0">
                <a:solidFill>
                  <a:srgbClr val="000000"/>
                </a:solidFill>
              </a:rPr>
              <a:t>1780</a:t>
            </a:r>
            <a:endParaRPr lang="es-EC" dirty="0">
              <a:solidFill>
                <a:srgbClr val="000000"/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4374928" y="1964772"/>
            <a:ext cx="1150883" cy="3783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 smtClean="0">
                <a:solidFill>
                  <a:srgbClr val="000000"/>
                </a:solidFill>
                <a:latin typeface="Cambria" pitchFamily="18" charset="0"/>
                <a:cs typeface="Arial" pitchFamily="34" charset="0"/>
              </a:rPr>
              <a:t>1784</a:t>
            </a:r>
            <a:endParaRPr lang="es-EC" sz="2000" dirty="0">
              <a:solidFill>
                <a:srgbClr val="000000"/>
              </a:solidFill>
              <a:latin typeface="Cambria" pitchFamily="18" charset="0"/>
              <a:cs typeface="Arial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7263303" y="1839305"/>
            <a:ext cx="1150883" cy="3783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 smtClean="0">
                <a:solidFill>
                  <a:srgbClr val="000000"/>
                </a:solidFill>
                <a:latin typeface="Cambria" pitchFamily="18" charset="0"/>
                <a:cs typeface="Arial" pitchFamily="34" charset="0"/>
              </a:rPr>
              <a:t>1688</a:t>
            </a:r>
            <a:endParaRPr lang="es-EC" dirty="0">
              <a:solidFill>
                <a:srgbClr val="000000"/>
              </a:solidFill>
              <a:latin typeface="Cambria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9620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4950372" y="595088"/>
            <a:ext cx="6398394" cy="793932"/>
          </a:xfrm>
        </p:spPr>
        <p:txBody>
          <a:bodyPr>
            <a:normAutofit/>
          </a:bodyPr>
          <a:lstStyle/>
          <a:p>
            <a:r>
              <a:rPr lang="es-EC" sz="3600" dirty="0" err="1"/>
              <a:t>c</a:t>
            </a:r>
            <a:r>
              <a:rPr lang="es-EC" sz="3600" dirty="0" err="1" smtClean="0"/>
              <a:t>armelo</a:t>
            </a:r>
            <a:r>
              <a:rPr lang="es-EC" sz="3600" dirty="0" smtClean="0"/>
              <a:t> seglar</a:t>
            </a:r>
            <a:endParaRPr lang="es-EC" sz="3600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14"/>
          </p:nvPr>
        </p:nvSpPr>
        <p:spPr>
          <a:xfrm>
            <a:off x="5294580" y="2537665"/>
            <a:ext cx="1577553" cy="450850"/>
          </a:xfrm>
        </p:spPr>
        <p:txBody>
          <a:bodyPr/>
          <a:lstStyle/>
          <a:p>
            <a:r>
              <a:rPr lang="es-EC" dirty="0" smtClean="0"/>
              <a:t>2004</a:t>
            </a:r>
            <a:endParaRPr lang="es-EC" dirty="0"/>
          </a:p>
        </p:txBody>
      </p:sp>
      <p:sp>
        <p:nvSpPr>
          <p:cNvPr id="6" name="5 Marcador de texto"/>
          <p:cNvSpPr>
            <a:spLocks noGrp="1"/>
          </p:cNvSpPr>
          <p:nvPr>
            <p:ph type="body" sz="quarter" idx="19"/>
          </p:nvPr>
        </p:nvSpPr>
        <p:spPr>
          <a:xfrm>
            <a:off x="5147795" y="3218295"/>
            <a:ext cx="2072273" cy="360418"/>
          </a:xfrm>
        </p:spPr>
        <p:txBody>
          <a:bodyPr/>
          <a:lstStyle/>
          <a:p>
            <a:r>
              <a:rPr lang="es-EC" dirty="0" err="1"/>
              <a:t>OCDS</a:t>
            </a:r>
            <a:r>
              <a:rPr lang="es-EC" dirty="0"/>
              <a:t> </a:t>
            </a:r>
            <a:r>
              <a:rPr lang="es-EC" dirty="0" smtClean="0"/>
              <a:t>Ecuador</a:t>
            </a:r>
            <a:endParaRPr lang="es-EC" dirty="0"/>
          </a:p>
          <a:p>
            <a:endParaRPr lang="es-EC" dirty="0"/>
          </a:p>
        </p:txBody>
      </p:sp>
      <p:sp>
        <p:nvSpPr>
          <p:cNvPr id="7" name="6 Marcador de texto"/>
          <p:cNvSpPr>
            <a:spLocks noGrp="1"/>
          </p:cNvSpPr>
          <p:nvPr>
            <p:ph type="body" sz="quarter" idx="24"/>
          </p:nvPr>
        </p:nvSpPr>
        <p:spPr>
          <a:xfrm>
            <a:off x="5175096" y="3629072"/>
            <a:ext cx="1853691" cy="1656354"/>
          </a:xfrm>
        </p:spPr>
        <p:txBody>
          <a:bodyPr/>
          <a:lstStyle/>
          <a:p>
            <a:r>
              <a:rPr lang="es-EC" dirty="0" smtClean="0"/>
              <a:t>1-oct-2004, </a:t>
            </a:r>
          </a:p>
          <a:p>
            <a:r>
              <a:rPr lang="es-EC" dirty="0" smtClean="0"/>
              <a:t>Comunidad  del Carmelo Seglar, de San Juan en Quito.</a:t>
            </a:r>
          </a:p>
          <a:p>
            <a:r>
              <a:rPr lang="es-EC" dirty="0" smtClean="0"/>
              <a:t>1ª comunidad </a:t>
            </a:r>
            <a:r>
              <a:rPr lang="es-EC" dirty="0" err="1"/>
              <a:t>OCDS</a:t>
            </a:r>
            <a:r>
              <a:rPr lang="es-EC" dirty="0"/>
              <a:t> en Ecuador</a:t>
            </a:r>
          </a:p>
          <a:p>
            <a:endParaRPr lang="es-EC" dirty="0"/>
          </a:p>
        </p:txBody>
      </p:sp>
      <p:sp>
        <p:nvSpPr>
          <p:cNvPr id="8" name="7 Marcador de texto"/>
          <p:cNvSpPr>
            <a:spLocks noGrp="1"/>
          </p:cNvSpPr>
          <p:nvPr>
            <p:ph type="body" sz="quarter" idx="15"/>
          </p:nvPr>
        </p:nvSpPr>
        <p:spPr>
          <a:xfrm>
            <a:off x="7252157" y="2538295"/>
            <a:ext cx="1952271" cy="450850"/>
          </a:xfrm>
        </p:spPr>
        <p:txBody>
          <a:bodyPr/>
          <a:lstStyle/>
          <a:p>
            <a:r>
              <a:rPr lang="es-EC" dirty="0" smtClean="0"/>
              <a:t>2004 - 23</a:t>
            </a:r>
            <a:endParaRPr lang="es-EC" dirty="0"/>
          </a:p>
        </p:txBody>
      </p:sp>
      <p:sp>
        <p:nvSpPr>
          <p:cNvPr id="9" name="8 Marcador de texto"/>
          <p:cNvSpPr>
            <a:spLocks noGrp="1"/>
          </p:cNvSpPr>
          <p:nvPr>
            <p:ph type="body" sz="quarter" idx="20"/>
          </p:nvPr>
        </p:nvSpPr>
        <p:spPr>
          <a:xfrm>
            <a:off x="7254292" y="3225145"/>
            <a:ext cx="1697037" cy="368946"/>
          </a:xfrm>
        </p:spPr>
        <p:txBody>
          <a:bodyPr/>
          <a:lstStyle/>
          <a:p>
            <a:r>
              <a:rPr lang="es-EC" dirty="0" smtClean="0"/>
              <a:t>16 </a:t>
            </a:r>
            <a:r>
              <a:rPr lang="es-EC" dirty="0" err="1" smtClean="0"/>
              <a:t>comunids</a:t>
            </a:r>
            <a:endParaRPr lang="es-EC" dirty="0"/>
          </a:p>
        </p:txBody>
      </p:sp>
      <p:sp>
        <p:nvSpPr>
          <p:cNvPr id="10" name="9 Marcador de texto"/>
          <p:cNvSpPr>
            <a:spLocks noGrp="1"/>
          </p:cNvSpPr>
          <p:nvPr>
            <p:ph type="body" sz="quarter" idx="25"/>
          </p:nvPr>
        </p:nvSpPr>
        <p:spPr>
          <a:xfrm>
            <a:off x="7252157" y="3547413"/>
            <a:ext cx="1697037" cy="1414919"/>
          </a:xfrm>
        </p:spPr>
        <p:txBody>
          <a:bodyPr/>
          <a:lstStyle/>
          <a:p>
            <a:r>
              <a:rPr lang="es-EC" dirty="0" smtClean="0"/>
              <a:t>Quito, Guaranda, Machala, Cuenca, Loja, Ibarra, Montecristi, Riobamba, Guayaquil, </a:t>
            </a:r>
            <a:r>
              <a:rPr lang="es-EC" dirty="0" err="1" smtClean="0"/>
              <a:t>Vinces</a:t>
            </a:r>
            <a:r>
              <a:rPr lang="es-EC" dirty="0" smtClean="0"/>
              <a:t> </a:t>
            </a:r>
            <a:endParaRPr lang="es-EC" dirty="0"/>
          </a:p>
        </p:txBody>
      </p:sp>
      <p:sp>
        <p:nvSpPr>
          <p:cNvPr id="17" name="16 Marcador de texto"/>
          <p:cNvSpPr>
            <a:spLocks noGrp="1"/>
          </p:cNvSpPr>
          <p:nvPr>
            <p:ph type="body" sz="quarter" idx="18"/>
          </p:nvPr>
        </p:nvSpPr>
        <p:spPr>
          <a:xfrm>
            <a:off x="9343603" y="2501891"/>
            <a:ext cx="1697037" cy="450850"/>
          </a:xfrm>
        </p:spPr>
        <p:txBody>
          <a:bodyPr/>
          <a:lstStyle/>
          <a:p>
            <a:r>
              <a:rPr lang="es-EC" dirty="0" smtClean="0"/>
              <a:t>2023</a:t>
            </a:r>
            <a:endParaRPr lang="es-EC" dirty="0"/>
          </a:p>
        </p:txBody>
      </p:sp>
      <p:sp>
        <p:nvSpPr>
          <p:cNvPr id="18" name="17 Marcador de texto"/>
          <p:cNvSpPr>
            <a:spLocks noGrp="1"/>
          </p:cNvSpPr>
          <p:nvPr>
            <p:ph type="body" sz="quarter" idx="23"/>
          </p:nvPr>
        </p:nvSpPr>
        <p:spPr>
          <a:xfrm>
            <a:off x="9345738" y="3213035"/>
            <a:ext cx="2466594" cy="344652"/>
          </a:xfrm>
        </p:spPr>
        <p:txBody>
          <a:bodyPr/>
          <a:lstStyle/>
          <a:p>
            <a:r>
              <a:rPr lang="es-EC" dirty="0" err="1" smtClean="0"/>
              <a:t>OCDS</a:t>
            </a:r>
            <a:r>
              <a:rPr lang="es-EC" dirty="0" smtClean="0"/>
              <a:t> MUNDO</a:t>
            </a:r>
            <a:endParaRPr lang="es-EC" dirty="0"/>
          </a:p>
        </p:txBody>
      </p:sp>
      <p:sp>
        <p:nvSpPr>
          <p:cNvPr id="19" name="18 Marcador de texto"/>
          <p:cNvSpPr>
            <a:spLocks noGrp="1"/>
          </p:cNvSpPr>
          <p:nvPr>
            <p:ph type="body" sz="quarter" idx="28"/>
          </p:nvPr>
        </p:nvSpPr>
        <p:spPr>
          <a:xfrm>
            <a:off x="9343603" y="3593298"/>
            <a:ext cx="2540763" cy="1444215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EC" b="1" dirty="0"/>
              <a:t>92 países </a:t>
            </a:r>
            <a:endParaRPr lang="es-EC" b="1" dirty="0" smtClean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EC" b="1" dirty="0" smtClean="0"/>
              <a:t>775 </a:t>
            </a:r>
            <a:r>
              <a:rPr lang="es-EC" b="1" dirty="0"/>
              <a:t>comunidades </a:t>
            </a:r>
            <a:endParaRPr lang="es-EC" b="1" dirty="0" smtClean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EC" b="1" dirty="0" smtClean="0"/>
              <a:t>341</a:t>
            </a:r>
            <a:r>
              <a:rPr lang="es-EC" dirty="0" smtClean="0"/>
              <a:t> en formación.,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EC" b="1" dirty="0" smtClean="0"/>
              <a:t>28.824</a:t>
            </a:r>
            <a:r>
              <a:rPr lang="es-EC" dirty="0" smtClean="0"/>
              <a:t> miembros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EC" dirty="0" smtClean="0"/>
              <a:t>Fr. Ramiro </a:t>
            </a:r>
            <a:r>
              <a:rPr lang="es-EC" dirty="0" err="1" smtClean="0"/>
              <a:t>Casale</a:t>
            </a:r>
            <a:endParaRPr lang="es-EC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5040" y="5285426"/>
            <a:ext cx="2152858" cy="132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3293" y="4995666"/>
            <a:ext cx="2551073" cy="1345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16 Marcador de texto"/>
          <p:cNvSpPr>
            <a:spLocks noGrp="1"/>
          </p:cNvSpPr>
          <p:nvPr>
            <p:ph type="body" sz="quarter" idx="18"/>
          </p:nvPr>
        </p:nvSpPr>
        <p:spPr>
          <a:xfrm>
            <a:off x="9586363" y="1650920"/>
            <a:ext cx="1697037" cy="450850"/>
          </a:xfrm>
        </p:spPr>
        <p:txBody>
          <a:bodyPr/>
          <a:lstStyle/>
          <a:p>
            <a:r>
              <a:rPr lang="es-EC" dirty="0" smtClean="0"/>
              <a:t>…..</a:t>
            </a:r>
            <a:endParaRPr lang="es-EC" dirty="0"/>
          </a:p>
        </p:txBody>
      </p:sp>
      <p:sp>
        <p:nvSpPr>
          <p:cNvPr id="26" name="Flecha: a la derecha 36">
            <a:extLst>
              <a:ext uri="{FF2B5EF4-FFF2-40B4-BE49-F238E27FC236}">
                <a16:creationId xmlns:a16="http://schemas.microsoft.com/office/drawing/2014/main" xmlns="" id="{0145324A-6EA2-16F1-93AD-DD3AA78E2414}"/>
              </a:ext>
            </a:extLst>
          </p:cNvPr>
          <p:cNvSpPr/>
          <p:nvPr/>
        </p:nvSpPr>
        <p:spPr>
          <a:xfrm>
            <a:off x="11283400" y="2797783"/>
            <a:ext cx="951326" cy="460612"/>
          </a:xfrm>
          <a:prstGeom prst="rightArrow">
            <a:avLst>
              <a:gd name="adj1" fmla="val 0"/>
              <a:gd name="adj2" fmla="val 8124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27" name="4 Marcador de texto"/>
          <p:cNvSpPr>
            <a:spLocks noGrp="1"/>
          </p:cNvSpPr>
          <p:nvPr>
            <p:ph type="body" sz="quarter" idx="14"/>
          </p:nvPr>
        </p:nvSpPr>
        <p:spPr>
          <a:xfrm>
            <a:off x="1106799" y="2485266"/>
            <a:ext cx="1577553" cy="450850"/>
          </a:xfrm>
        </p:spPr>
        <p:txBody>
          <a:bodyPr/>
          <a:lstStyle/>
          <a:p>
            <a:r>
              <a:rPr lang="es-EC" dirty="0"/>
              <a:t>2003</a:t>
            </a:r>
          </a:p>
        </p:txBody>
      </p:sp>
      <p:sp>
        <p:nvSpPr>
          <p:cNvPr id="28" name="5 Marcador de texto"/>
          <p:cNvSpPr>
            <a:spLocks noGrp="1"/>
          </p:cNvSpPr>
          <p:nvPr>
            <p:ph type="body" sz="quarter" idx="19"/>
          </p:nvPr>
        </p:nvSpPr>
        <p:spPr>
          <a:xfrm>
            <a:off x="960014" y="3165896"/>
            <a:ext cx="2072273" cy="360418"/>
          </a:xfrm>
        </p:spPr>
        <p:txBody>
          <a:bodyPr/>
          <a:lstStyle/>
          <a:p>
            <a:r>
              <a:rPr lang="es-EC" dirty="0" smtClean="0"/>
              <a:t>Constituciones</a:t>
            </a:r>
            <a:endParaRPr lang="es-EC" dirty="0"/>
          </a:p>
          <a:p>
            <a:endParaRPr lang="es-EC" dirty="0"/>
          </a:p>
        </p:txBody>
      </p:sp>
      <p:sp>
        <p:nvSpPr>
          <p:cNvPr id="29" name="6 Marcador de texto"/>
          <p:cNvSpPr>
            <a:spLocks noGrp="1"/>
          </p:cNvSpPr>
          <p:nvPr>
            <p:ph type="body" sz="quarter" idx="24"/>
          </p:nvPr>
        </p:nvSpPr>
        <p:spPr>
          <a:xfrm>
            <a:off x="3032246" y="3674229"/>
            <a:ext cx="1888889" cy="2816259"/>
          </a:xfrm>
        </p:spPr>
        <p:txBody>
          <a:bodyPr/>
          <a:lstStyle/>
          <a:p>
            <a:r>
              <a:rPr lang="es-EC" dirty="0" smtClean="0"/>
              <a:t>7-ene-2014</a:t>
            </a:r>
          </a:p>
          <a:p>
            <a:r>
              <a:rPr lang="es-EC" dirty="0" smtClean="0"/>
              <a:t>La </a:t>
            </a:r>
            <a:r>
              <a:rPr lang="es-EC" dirty="0"/>
              <a:t>Congregación </a:t>
            </a:r>
            <a:r>
              <a:rPr lang="es-EC" dirty="0" smtClean="0"/>
              <a:t>de la Santa  Sede, para </a:t>
            </a:r>
            <a:r>
              <a:rPr lang="es-EC" dirty="0"/>
              <a:t>los Institutos de vida consagrada y las Sociedades de vida apostólica, </a:t>
            </a:r>
            <a:r>
              <a:rPr lang="es-EC" dirty="0" smtClean="0"/>
              <a:t>aprueba las nuevas </a:t>
            </a:r>
            <a:r>
              <a:rPr lang="es-EC" b="1" dirty="0" smtClean="0"/>
              <a:t>Constituciones </a:t>
            </a:r>
            <a:r>
              <a:rPr lang="es-EC" b="1" dirty="0"/>
              <a:t>de la Orden Seglar de los Carmelitas Descalzos </a:t>
            </a:r>
          </a:p>
        </p:txBody>
      </p:sp>
      <p:sp>
        <p:nvSpPr>
          <p:cNvPr id="33" name="4 Marcador de texto"/>
          <p:cNvSpPr>
            <a:spLocks noGrp="1"/>
          </p:cNvSpPr>
          <p:nvPr>
            <p:ph type="body" sz="quarter" idx="14"/>
          </p:nvPr>
        </p:nvSpPr>
        <p:spPr>
          <a:xfrm>
            <a:off x="3121250" y="2472608"/>
            <a:ext cx="1577553" cy="450850"/>
          </a:xfrm>
        </p:spPr>
        <p:txBody>
          <a:bodyPr/>
          <a:lstStyle/>
          <a:p>
            <a:r>
              <a:rPr lang="es-EC" dirty="0" smtClean="0"/>
              <a:t>2014</a:t>
            </a:r>
            <a:endParaRPr lang="es-EC" dirty="0"/>
          </a:p>
        </p:txBody>
      </p:sp>
      <p:sp>
        <p:nvSpPr>
          <p:cNvPr id="34" name="5 Marcador de texto"/>
          <p:cNvSpPr>
            <a:spLocks noGrp="1"/>
          </p:cNvSpPr>
          <p:nvPr>
            <p:ph type="body" sz="quarter" idx="19"/>
          </p:nvPr>
        </p:nvSpPr>
        <p:spPr>
          <a:xfrm>
            <a:off x="2957839" y="3191699"/>
            <a:ext cx="2072273" cy="360418"/>
          </a:xfrm>
        </p:spPr>
        <p:txBody>
          <a:bodyPr/>
          <a:lstStyle/>
          <a:p>
            <a:r>
              <a:rPr lang="es-EC" dirty="0" smtClean="0"/>
              <a:t>Nuevas Constituciones</a:t>
            </a:r>
            <a:endParaRPr lang="es-EC" dirty="0"/>
          </a:p>
        </p:txBody>
      </p:sp>
      <p:sp>
        <p:nvSpPr>
          <p:cNvPr id="35" name="6 Marcador de texto"/>
          <p:cNvSpPr>
            <a:spLocks noGrp="1"/>
          </p:cNvSpPr>
          <p:nvPr>
            <p:ph type="body" sz="quarter" idx="24"/>
          </p:nvPr>
        </p:nvSpPr>
        <p:spPr>
          <a:xfrm>
            <a:off x="1006715" y="3612697"/>
            <a:ext cx="1888889" cy="2981781"/>
          </a:xfrm>
        </p:spPr>
        <p:txBody>
          <a:bodyPr/>
          <a:lstStyle/>
          <a:p>
            <a:r>
              <a:rPr lang="es-EC" dirty="0" smtClean="0"/>
              <a:t>16-jun-2003</a:t>
            </a:r>
          </a:p>
          <a:p>
            <a:r>
              <a:rPr lang="es-EC" b="1" dirty="0" smtClean="0"/>
              <a:t>Constituciones </a:t>
            </a:r>
            <a:r>
              <a:rPr lang="es-EC" b="1" dirty="0"/>
              <a:t>de la Orden Seglar de los Carmelitas Descalzos </a:t>
            </a:r>
          </a:p>
        </p:txBody>
      </p:sp>
    </p:spTree>
    <p:extLst>
      <p:ext uri="{BB962C8B-B14F-4D97-AF65-F5344CB8AC3E}">
        <p14:creationId xmlns:p14="http://schemas.microsoft.com/office/powerpoint/2010/main" val="2386034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  <p:bldP spid="7" grpId="0" build="p"/>
      <p:bldP spid="8" grpId="0" build="p"/>
      <p:bldP spid="9" grpId="0" build="p"/>
      <p:bldP spid="10" grpId="0" build="p"/>
      <p:bldP spid="17" grpId="0" build="p"/>
      <p:bldP spid="18" grpId="0" build="p"/>
      <p:bldP spid="19" grpId="0" build="p"/>
      <p:bldP spid="27" grpId="0" build="p"/>
      <p:bldP spid="28" grpId="0" build="p"/>
      <p:bldP spid="29" grpId="0" build="p"/>
      <p:bldP spid="33" grpId="0" build="p"/>
      <p:bldP spid="34" grpId="0" build="p"/>
      <p:bldP spid="3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9 Rectángulo"/>
          <p:cNvSpPr/>
          <p:nvPr/>
        </p:nvSpPr>
        <p:spPr>
          <a:xfrm>
            <a:off x="0" y="2049517"/>
            <a:ext cx="12192000" cy="4808483"/>
          </a:xfrm>
          <a:prstGeom prst="rect">
            <a:avLst/>
          </a:prstGeom>
          <a:solidFill>
            <a:srgbClr val="EFE8E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772" y="2095501"/>
            <a:ext cx="9569669" cy="4767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411076" cy="209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5560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9 Rectángulo"/>
          <p:cNvSpPr/>
          <p:nvPr/>
        </p:nvSpPr>
        <p:spPr>
          <a:xfrm>
            <a:off x="0" y="2049517"/>
            <a:ext cx="12192000" cy="4808483"/>
          </a:xfrm>
          <a:prstGeom prst="rect">
            <a:avLst/>
          </a:prstGeom>
          <a:solidFill>
            <a:srgbClr val="EFE8E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411076" cy="209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596" y="2095500"/>
            <a:ext cx="9462127" cy="4762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1393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9 Rectángulo"/>
          <p:cNvSpPr/>
          <p:nvPr/>
        </p:nvSpPr>
        <p:spPr>
          <a:xfrm>
            <a:off x="394138" y="2049517"/>
            <a:ext cx="11797862" cy="44616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4" name="3 Subtítulo"/>
          <p:cNvSpPr>
            <a:spLocks noGrp="1"/>
          </p:cNvSpPr>
          <p:nvPr>
            <p:ph type="subTitle" idx="1"/>
          </p:nvPr>
        </p:nvSpPr>
        <p:spPr>
          <a:xfrm>
            <a:off x="409904" y="2916620"/>
            <a:ext cx="10954628" cy="3468447"/>
          </a:xfrm>
        </p:spPr>
        <p:txBody>
          <a:bodyPr/>
          <a:lstStyle/>
          <a:p>
            <a:r>
              <a:rPr lang="es-EC" sz="4800" dirty="0" smtClean="0"/>
              <a:t>“!Ustedes no solamente tienen una historia gloriosa que contar, sino una gran historia que construir!”</a:t>
            </a:r>
          </a:p>
          <a:p>
            <a:r>
              <a:rPr lang="es-EC" sz="3200" dirty="0" smtClean="0"/>
              <a:t> </a:t>
            </a:r>
          </a:p>
          <a:p>
            <a:r>
              <a:rPr lang="es-EC" sz="1800" i="0" dirty="0" smtClean="0"/>
              <a:t>Vita </a:t>
            </a:r>
            <a:r>
              <a:rPr lang="es-EC" sz="1800" i="0" dirty="0" err="1" smtClean="0"/>
              <a:t>Consacrata</a:t>
            </a:r>
            <a:endParaRPr lang="es-EC" sz="1800" i="0" dirty="0"/>
          </a:p>
        </p:txBody>
      </p:sp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411076" cy="2227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6937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9 Rectángulo"/>
          <p:cNvSpPr/>
          <p:nvPr/>
        </p:nvSpPr>
        <p:spPr>
          <a:xfrm>
            <a:off x="394138" y="2049517"/>
            <a:ext cx="11797862" cy="44616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4" name="3 Subtítulo"/>
          <p:cNvSpPr>
            <a:spLocks noGrp="1"/>
          </p:cNvSpPr>
          <p:nvPr>
            <p:ph type="subTitle" idx="1"/>
          </p:nvPr>
        </p:nvSpPr>
        <p:spPr>
          <a:xfrm>
            <a:off x="394138" y="3335074"/>
            <a:ext cx="10996849" cy="1081943"/>
          </a:xfrm>
        </p:spPr>
        <p:txBody>
          <a:bodyPr/>
          <a:lstStyle/>
          <a:p>
            <a:pPr algn="ctr"/>
            <a:r>
              <a:rPr lang="es-EC" sz="4800" dirty="0" smtClean="0"/>
              <a:t>GRACIAS !!</a:t>
            </a:r>
          </a:p>
        </p:txBody>
      </p:sp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411076" cy="2227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8854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Custom 2">
      <a:dk1>
        <a:srgbClr val="B4001B"/>
      </a:dk1>
      <a:lt1>
        <a:srgbClr val="FFFFFF"/>
      </a:lt1>
      <a:dk2>
        <a:srgbClr val="3B4D55"/>
      </a:dk2>
      <a:lt2>
        <a:srgbClr val="DEE6EE"/>
      </a:lt2>
      <a:accent1>
        <a:srgbClr val="B4001B"/>
      </a:accent1>
      <a:accent2>
        <a:srgbClr val="9399A1"/>
      </a:accent2>
      <a:accent3>
        <a:srgbClr val="3B4D55"/>
      </a:accent3>
      <a:accent4>
        <a:srgbClr val="000000"/>
      </a:accent4>
      <a:accent5>
        <a:srgbClr val="425537"/>
      </a:accent5>
      <a:accent6>
        <a:srgbClr val="FF0000"/>
      </a:accent6>
      <a:hlink>
        <a:srgbClr val="3B4D55"/>
      </a:hlink>
      <a:folHlink>
        <a:srgbClr val="3B4D55"/>
      </a:folHlink>
    </a:clrScheme>
    <a:fontScheme name="Custom 6">
      <a:majorFont>
        <a:latin typeface="Tahoma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_20092537_TF16411244.potx" id="{A6E4F5CE-2535-4954-A3B9-C0589CBF1DEA}" vid="{943294BA-F05D-4676-8F8A-E9F8864384F8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9" ma:contentTypeDescription="Create a new document." ma:contentTypeScope="" ma:versionID="76e25e1730b4532ab1d5e5b131a96a5a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d1e9281a84c4949647088091c718de3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C9CBF1A6-2A07-45BD-A581-EA6CA78F83D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533FB1C-4FE2-4970-8606-2C6AE365C5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07D8C62-B8C9-46F0-88EB-7D1075CE0A28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purl.org/dc/elements/1.1/"/>
    <ds:schemaRef ds:uri="http://schemas.microsoft.com/sharepoint/v3"/>
    <ds:schemaRef ds:uri="http://purl.org/dc/terms/"/>
    <ds:schemaRef ds:uri="6dc4bcd6-49db-4c07-9060-8acfc67cef9f"/>
    <ds:schemaRef ds:uri="fb0879af-3eba-417a-a55a-ffe6dcd6ca77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Escala de tiempo de historia</Template>
  <TotalTime>2915</TotalTime>
  <Words>3330</Words>
  <Application>Microsoft Office PowerPoint</Application>
  <PresentationFormat>Personalizado</PresentationFormat>
  <Paragraphs>520</Paragraphs>
  <Slides>26</Slides>
  <Notes>20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27" baseType="lpstr">
      <vt:lpstr>Tema de Office</vt:lpstr>
      <vt:lpstr>Presentación de PowerPoint</vt:lpstr>
      <vt:lpstr>Historia del Carmelo Teresiano</vt:lpstr>
      <vt:lpstr>eremitas</vt:lpstr>
      <vt:lpstr>cambios sociales y culturales</vt:lpstr>
      <vt:lpstr>eremitas y mendicantes</vt:lpstr>
      <vt:lpstr>eremitas y mendicantes</vt:lpstr>
      <vt:lpstr>eremitas y mendicantes</vt:lpstr>
      <vt:lpstr>mendicantes</vt:lpstr>
      <vt:lpstr>mendicantes</vt:lpstr>
      <vt:lpstr>mendicantes</vt:lpstr>
      <vt:lpstr>mendicantes</vt:lpstr>
      <vt:lpstr>consolidación</vt:lpstr>
      <vt:lpstr>Presentación de PowerPoint</vt:lpstr>
      <vt:lpstr>cisma</vt:lpstr>
      <vt:lpstr>reformas</vt:lpstr>
      <vt:lpstr>Presentación de PowerPoint</vt:lpstr>
      <vt:lpstr>Fundaciones Monasterios Mdres Carmelitas Descalzas  Sta. Teresa de Jesús  1562- 1582</vt:lpstr>
      <vt:lpstr>Fundaciones frailes España</vt:lpstr>
      <vt:lpstr>Fundaciones España</vt:lpstr>
      <vt:lpstr>América</vt:lpstr>
      <vt:lpstr>Presentación de PowerPoint</vt:lpstr>
      <vt:lpstr>carmelo seglar</vt:lpstr>
      <vt:lpstr>Presentación de PowerPoint</vt:lpstr>
      <vt:lpstr>Presentación de PowerPoint</vt:lpstr>
      <vt:lpstr>Presentación de PowerPoint</vt:lpstr>
      <vt:lpstr>Presentación de PowerPoint</vt:lpstr>
    </vt:vector>
  </TitlesOfParts>
  <Company>Conocimiento Adictivo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Eremitas del monte Carmelo</dc:title>
  <dc:creator>Fabian Patricio Landy Guaman</dc:creator>
  <cp:lastModifiedBy>Fabian Landy</cp:lastModifiedBy>
  <cp:revision>162</cp:revision>
  <dcterms:created xsi:type="dcterms:W3CDTF">2022-10-08T19:22:32Z</dcterms:created>
  <dcterms:modified xsi:type="dcterms:W3CDTF">2023-10-02T16:38:08Z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